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4"/>
  </p:sldMasterIdLst>
  <p:notesMasterIdLst>
    <p:notesMasterId r:id="rId57"/>
  </p:notesMasterIdLst>
  <p:sldIdLst>
    <p:sldId id="350" r:id="rId5"/>
    <p:sldId id="395" r:id="rId6"/>
    <p:sldId id="366" r:id="rId7"/>
    <p:sldId id="383" r:id="rId8"/>
    <p:sldId id="360" r:id="rId9"/>
    <p:sldId id="392" r:id="rId10"/>
    <p:sldId id="368" r:id="rId11"/>
    <p:sldId id="393" r:id="rId12"/>
    <p:sldId id="388" r:id="rId13"/>
    <p:sldId id="367" r:id="rId14"/>
    <p:sldId id="396" r:id="rId15"/>
    <p:sldId id="258" r:id="rId16"/>
    <p:sldId id="382" r:id="rId17"/>
    <p:sldId id="381" r:id="rId18"/>
    <p:sldId id="390" r:id="rId19"/>
    <p:sldId id="389" r:id="rId20"/>
    <p:sldId id="391" r:id="rId21"/>
    <p:sldId id="398" r:id="rId22"/>
    <p:sldId id="386" r:id="rId23"/>
    <p:sldId id="259" r:id="rId24"/>
    <p:sldId id="378" r:id="rId25"/>
    <p:sldId id="324" r:id="rId26"/>
    <p:sldId id="387" r:id="rId27"/>
    <p:sldId id="399" r:id="rId28"/>
    <p:sldId id="403" r:id="rId29"/>
    <p:sldId id="256" r:id="rId30"/>
    <p:sldId id="400" r:id="rId31"/>
    <p:sldId id="401" r:id="rId32"/>
    <p:sldId id="404" r:id="rId33"/>
    <p:sldId id="288" r:id="rId34"/>
    <p:sldId id="289" r:id="rId35"/>
    <p:sldId id="290" r:id="rId36"/>
    <p:sldId id="291" r:id="rId37"/>
    <p:sldId id="292" r:id="rId38"/>
    <p:sldId id="293" r:id="rId39"/>
    <p:sldId id="402" r:id="rId40"/>
    <p:sldId id="405" r:id="rId41"/>
    <p:sldId id="363" r:id="rId42"/>
    <p:sldId id="361" r:id="rId43"/>
    <p:sldId id="362" r:id="rId44"/>
    <p:sldId id="364" r:id="rId45"/>
    <p:sldId id="365" r:id="rId46"/>
    <p:sldId id="406" r:id="rId47"/>
    <p:sldId id="355" r:id="rId48"/>
    <p:sldId id="407" r:id="rId49"/>
    <p:sldId id="408" r:id="rId50"/>
    <p:sldId id="414" r:id="rId51"/>
    <p:sldId id="413" r:id="rId52"/>
    <p:sldId id="411" r:id="rId53"/>
    <p:sldId id="412" r:id="rId54"/>
    <p:sldId id="409" r:id="rId55"/>
    <p:sldId id="410" r:id="rId5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577101-9D02-4774-A5FF-E16514E46029}" v="5" dt="2026-01-15T04:33:55.34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3" d="100"/>
          <a:sy n="43" d="100"/>
        </p:scale>
        <p:origin x="8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da, Ryuta/和田 龍太" userId="2d932581-5fbd-4652-aa43-e6a64ab27875" providerId="ADAL" clId="{78215910-C025-4DC2-A736-34F696050F44}"/>
    <pc:docChg chg="modSld">
      <pc:chgData name="Wada, Ryuta/和田 龍太" userId="2d932581-5fbd-4652-aa43-e6a64ab27875" providerId="ADAL" clId="{78215910-C025-4DC2-A736-34F696050F44}" dt="2024-05-27T10:17:21.762" v="167" actId="20577"/>
      <pc:docMkLst>
        <pc:docMk/>
      </pc:docMkLst>
      <pc:sldChg chg="modSp mod">
        <pc:chgData name="Wada, Ryuta/和田 龍太" userId="2d932581-5fbd-4652-aa43-e6a64ab27875" providerId="ADAL" clId="{78215910-C025-4DC2-A736-34F696050F44}" dt="2024-05-27T10:16:06.618" v="101" actId="20577"/>
        <pc:sldMkLst>
          <pc:docMk/>
          <pc:sldMk cId="269065958" sldId="389"/>
        </pc:sldMkLst>
      </pc:sldChg>
      <pc:sldChg chg="modSp mod">
        <pc:chgData name="Wada, Ryuta/和田 龍太" userId="2d932581-5fbd-4652-aa43-e6a64ab27875" providerId="ADAL" clId="{78215910-C025-4DC2-A736-34F696050F44}" dt="2024-05-27T10:17:21.762" v="167" actId="20577"/>
        <pc:sldMkLst>
          <pc:docMk/>
          <pc:sldMk cId="2236012943" sldId="390"/>
        </pc:sldMkLst>
      </pc:sldChg>
    </pc:docChg>
  </pc:docChgLst>
  <pc:docChgLst>
    <pc:chgData name="Wada, Ryuta/和田 龍太" userId="2d932581-5fbd-4652-aa43-e6a64ab27875" providerId="ADAL" clId="{ECDF1810-A628-4279-8FE2-7D55FEA2088C}"/>
    <pc:docChg chg="undo custSel addSld modSld sldOrd">
      <pc:chgData name="Wada, Ryuta/和田 龍太" userId="2d932581-5fbd-4652-aa43-e6a64ab27875" providerId="ADAL" clId="{ECDF1810-A628-4279-8FE2-7D55FEA2088C}" dt="2025-06-09T07:40:38.496" v="1855" actId="20577"/>
      <pc:docMkLst>
        <pc:docMk/>
      </pc:docMkLst>
      <pc:sldChg chg="ord">
        <pc:chgData name="Wada, Ryuta/和田 龍太" userId="2d932581-5fbd-4652-aa43-e6a64ab27875" providerId="ADAL" clId="{ECDF1810-A628-4279-8FE2-7D55FEA2088C}" dt="2025-06-09T06:35:09.974" v="1"/>
        <pc:sldMkLst>
          <pc:docMk/>
          <pc:sldMk cId="436121694" sldId="391"/>
        </pc:sldMkLst>
      </pc:sldChg>
      <pc:sldChg chg="addSp delSp modSp add mod">
        <pc:chgData name="Wada, Ryuta/和田 龍太" userId="2d932581-5fbd-4652-aa43-e6a64ab27875" providerId="ADAL" clId="{ECDF1810-A628-4279-8FE2-7D55FEA2088C}" dt="2025-06-09T07:16:51.824" v="1062" actId="20577"/>
        <pc:sldMkLst>
          <pc:docMk/>
          <pc:sldMk cId="2932599282" sldId="409"/>
        </pc:sldMkLst>
      </pc:sldChg>
      <pc:sldChg chg="modSp add mod">
        <pc:chgData name="Wada, Ryuta/和田 龍太" userId="2d932581-5fbd-4652-aa43-e6a64ab27875" providerId="ADAL" clId="{ECDF1810-A628-4279-8FE2-7D55FEA2088C}" dt="2025-06-09T06:50:06.995" v="91" actId="115"/>
        <pc:sldMkLst>
          <pc:docMk/>
          <pc:sldMk cId="806252366" sldId="411"/>
        </pc:sldMkLst>
      </pc:sldChg>
      <pc:sldChg chg="add">
        <pc:chgData name="Wada, Ryuta/和田 龍太" userId="2d932581-5fbd-4652-aa43-e6a64ab27875" providerId="ADAL" clId="{ECDF1810-A628-4279-8FE2-7D55FEA2088C}" dt="2025-06-09T06:42:53.535" v="4"/>
        <pc:sldMkLst>
          <pc:docMk/>
          <pc:sldMk cId="1421159005" sldId="412"/>
        </pc:sldMkLst>
      </pc:sldChg>
      <pc:sldChg chg="addSp delSp modSp mod">
        <pc:chgData name="Wada, Ryuta/和田 龍太" userId="2d932581-5fbd-4652-aa43-e6a64ab27875" providerId="ADAL" clId="{ECDF1810-A628-4279-8FE2-7D55FEA2088C}" dt="2025-06-09T07:31:46.964" v="1529" actId="20577"/>
        <pc:sldMkLst>
          <pc:docMk/>
          <pc:sldMk cId="3694358949" sldId="413"/>
        </pc:sldMkLst>
      </pc:sldChg>
      <pc:sldChg chg="addSp delSp modSp mod">
        <pc:chgData name="Wada, Ryuta/和田 龍太" userId="2d932581-5fbd-4652-aa43-e6a64ab27875" providerId="ADAL" clId="{ECDF1810-A628-4279-8FE2-7D55FEA2088C}" dt="2025-06-09T07:40:38.496" v="1855" actId="20577"/>
        <pc:sldMkLst>
          <pc:docMk/>
          <pc:sldMk cId="2773303019" sldId="414"/>
        </pc:sldMkLst>
      </pc:sldChg>
    </pc:docChg>
  </pc:docChgLst>
  <pc:docChgLst>
    <pc:chgData name="Nakayama, Takuya/中山 拓弥" userId="de89cea5-a8ff-4b0b-b86d-f1dd47818a40" providerId="ADAL" clId="{D252716B-C3E1-40D7-8788-9AEE7557738A}"/>
    <pc:docChg chg="undo custSel modSld">
      <pc:chgData name="Nakayama, Takuya/中山 拓弥" userId="de89cea5-a8ff-4b0b-b86d-f1dd47818a40" providerId="ADAL" clId="{D252716B-C3E1-40D7-8788-9AEE7557738A}" dt="2024-05-30T08:00:52.464" v="314" actId="478"/>
      <pc:docMkLst>
        <pc:docMk/>
      </pc:docMkLst>
      <pc:sldChg chg="modSp mod">
        <pc:chgData name="Nakayama, Takuya/中山 拓弥" userId="de89cea5-a8ff-4b0b-b86d-f1dd47818a40" providerId="ADAL" clId="{D252716B-C3E1-40D7-8788-9AEE7557738A}" dt="2024-05-30T07:58:25.933" v="305" actId="1076"/>
        <pc:sldMkLst>
          <pc:docMk/>
          <pc:sldMk cId="3924267683" sldId="257"/>
        </pc:sldMkLst>
      </pc:sldChg>
      <pc:sldChg chg="delSp mod">
        <pc:chgData name="Nakayama, Takuya/中山 拓弥" userId="de89cea5-a8ff-4b0b-b86d-f1dd47818a40" providerId="ADAL" clId="{D252716B-C3E1-40D7-8788-9AEE7557738A}" dt="2024-05-30T08:00:52.464" v="314" actId="478"/>
        <pc:sldMkLst>
          <pc:docMk/>
          <pc:sldMk cId="680695375" sldId="324"/>
        </pc:sldMkLst>
      </pc:sldChg>
      <pc:sldChg chg="modSp mod">
        <pc:chgData name="Nakayama, Takuya/中山 拓弥" userId="de89cea5-a8ff-4b0b-b86d-f1dd47818a40" providerId="ADAL" clId="{D252716B-C3E1-40D7-8788-9AEE7557738A}" dt="2024-05-30T07:59:41.340" v="312" actId="20577"/>
        <pc:sldMkLst>
          <pc:docMk/>
          <pc:sldMk cId="639444593" sldId="338"/>
        </pc:sldMkLst>
      </pc:sldChg>
      <pc:sldChg chg="addSp delSp modSp mod">
        <pc:chgData name="Nakayama, Takuya/中山 拓弥" userId="de89cea5-a8ff-4b0b-b86d-f1dd47818a40" providerId="ADAL" clId="{D252716B-C3E1-40D7-8788-9AEE7557738A}" dt="2024-05-29T22:15:53.356" v="262" actId="478"/>
        <pc:sldMkLst>
          <pc:docMk/>
          <pc:sldMk cId="436121694" sldId="391"/>
        </pc:sldMkLst>
      </pc:sldChg>
    </pc:docChg>
  </pc:docChgLst>
  <pc:docChgLst>
    <pc:chgData name="Wada, Ryuta/和田 龍太" userId="2d932581-5fbd-4652-aa43-e6a64ab27875" providerId="ADAL" clId="{EC61B31F-302D-4CD7-A5FF-E36857CA5401}"/>
    <pc:docChg chg="custSel addSld delSld modSld sldOrd">
      <pc:chgData name="Wada, Ryuta/和田 龍太" userId="2d932581-5fbd-4652-aa43-e6a64ab27875" providerId="ADAL" clId="{EC61B31F-302D-4CD7-A5FF-E36857CA5401}" dt="2025-06-02T10:19:41.680" v="2229" actId="47"/>
      <pc:docMkLst>
        <pc:docMk/>
      </pc:docMkLst>
      <pc:sldChg chg="delSp modSp add mod">
        <pc:chgData name="Wada, Ryuta/和田 龍太" userId="2d932581-5fbd-4652-aa43-e6a64ab27875" providerId="ADAL" clId="{EC61B31F-302D-4CD7-A5FF-E36857CA5401}" dt="2025-06-02T10:19:33.864" v="2228" actId="1076"/>
        <pc:sldMkLst>
          <pc:docMk/>
          <pc:sldMk cId="325698190" sldId="259"/>
        </pc:sldMkLst>
      </pc:sldChg>
      <pc:sldChg chg="add">
        <pc:chgData name="Wada, Ryuta/和田 龍太" userId="2d932581-5fbd-4652-aa43-e6a64ab27875" providerId="ADAL" clId="{EC61B31F-302D-4CD7-A5FF-E36857CA5401}" dt="2025-06-02T07:30:39.941" v="9"/>
        <pc:sldMkLst>
          <pc:docMk/>
          <pc:sldMk cId="816923747" sldId="272"/>
        </pc:sldMkLst>
      </pc:sldChg>
      <pc:sldChg chg="del">
        <pc:chgData name="Wada, Ryuta/和田 龍太" userId="2d932581-5fbd-4652-aa43-e6a64ab27875" providerId="ADAL" clId="{EC61B31F-302D-4CD7-A5FF-E36857CA5401}" dt="2025-06-02T10:15:25.080" v="1891" actId="47"/>
        <pc:sldMkLst>
          <pc:docMk/>
          <pc:sldMk cId="1636115997" sldId="285"/>
        </pc:sldMkLst>
      </pc:sldChg>
      <pc:sldChg chg="del">
        <pc:chgData name="Wada, Ryuta/和田 龍太" userId="2d932581-5fbd-4652-aa43-e6a64ab27875" providerId="ADAL" clId="{EC61B31F-302D-4CD7-A5FF-E36857CA5401}" dt="2025-06-02T10:15:25.080" v="1891" actId="47"/>
        <pc:sldMkLst>
          <pc:docMk/>
          <pc:sldMk cId="1967148830" sldId="286"/>
        </pc:sldMkLst>
      </pc:sldChg>
      <pc:sldChg chg="del">
        <pc:chgData name="Wada, Ryuta/和田 龍太" userId="2d932581-5fbd-4652-aa43-e6a64ab27875" providerId="ADAL" clId="{EC61B31F-302D-4CD7-A5FF-E36857CA5401}" dt="2025-06-02T10:15:25.080" v="1891" actId="47"/>
        <pc:sldMkLst>
          <pc:docMk/>
          <pc:sldMk cId="3719156008" sldId="287"/>
        </pc:sldMkLst>
      </pc:sldChg>
      <pc:sldChg chg="modSp mod">
        <pc:chgData name="Wada, Ryuta/和田 龍太" userId="2d932581-5fbd-4652-aa43-e6a64ab27875" providerId="ADAL" clId="{EC61B31F-302D-4CD7-A5FF-E36857CA5401}" dt="2025-06-02T08:49:50.534" v="1269" actId="1076"/>
        <pc:sldMkLst>
          <pc:docMk/>
          <pc:sldMk cId="2914799257" sldId="350"/>
        </pc:sldMkLst>
      </pc:sldChg>
      <pc:sldChg chg="del">
        <pc:chgData name="Wada, Ryuta/和田 龍太" userId="2d932581-5fbd-4652-aa43-e6a64ab27875" providerId="ADAL" clId="{EC61B31F-302D-4CD7-A5FF-E36857CA5401}" dt="2025-06-02T08:28:03.533" v="10" actId="47"/>
        <pc:sldMkLst>
          <pc:docMk/>
          <pc:sldMk cId="390660469" sldId="358"/>
        </pc:sldMkLst>
      </pc:sldChg>
      <pc:sldChg chg="delSp modSp mod">
        <pc:chgData name="Wada, Ryuta/和田 龍太" userId="2d932581-5fbd-4652-aa43-e6a64ab27875" providerId="ADAL" clId="{EC61B31F-302D-4CD7-A5FF-E36857CA5401}" dt="2025-06-02T07:27:52.897" v="6" actId="478"/>
        <pc:sldMkLst>
          <pc:docMk/>
          <pc:sldMk cId="1941186964" sldId="360"/>
        </pc:sldMkLst>
      </pc:sldChg>
      <pc:sldChg chg="modSp mod">
        <pc:chgData name="Wada, Ryuta/和田 龍太" userId="2d932581-5fbd-4652-aa43-e6a64ab27875" providerId="ADAL" clId="{EC61B31F-302D-4CD7-A5FF-E36857CA5401}" dt="2025-06-02T10:16:17.366" v="1956" actId="20577"/>
        <pc:sldMkLst>
          <pc:docMk/>
          <pc:sldMk cId="2116052200" sldId="367"/>
        </pc:sldMkLst>
      </pc:sldChg>
      <pc:sldChg chg="del">
        <pc:chgData name="Wada, Ryuta/和田 龍太" userId="2d932581-5fbd-4652-aa43-e6a64ab27875" providerId="ADAL" clId="{EC61B31F-302D-4CD7-A5FF-E36857CA5401}" dt="2025-06-02T10:15:25.080" v="1891" actId="47"/>
        <pc:sldMkLst>
          <pc:docMk/>
          <pc:sldMk cId="2209421260" sldId="380"/>
        </pc:sldMkLst>
      </pc:sldChg>
      <pc:sldChg chg="addSp modSp mod ord">
        <pc:chgData name="Wada, Ryuta/和田 龍太" userId="2d932581-5fbd-4652-aa43-e6a64ab27875" providerId="ADAL" clId="{EC61B31F-302D-4CD7-A5FF-E36857CA5401}" dt="2025-06-02T09:58:56.494" v="1391"/>
        <pc:sldMkLst>
          <pc:docMk/>
          <pc:sldMk cId="1604804775" sldId="386"/>
        </pc:sldMkLst>
      </pc:sldChg>
      <pc:sldChg chg="modSp mod ord">
        <pc:chgData name="Wada, Ryuta/和田 龍太" userId="2d932581-5fbd-4652-aa43-e6a64ab27875" providerId="ADAL" clId="{EC61B31F-302D-4CD7-A5FF-E36857CA5401}" dt="2025-06-02T09:58:56.494" v="1391"/>
        <pc:sldMkLst>
          <pc:docMk/>
          <pc:sldMk cId="269065958" sldId="389"/>
        </pc:sldMkLst>
      </pc:sldChg>
      <pc:sldChg chg="modSp mod">
        <pc:chgData name="Wada, Ryuta/和田 龍太" userId="2d932581-5fbd-4652-aa43-e6a64ab27875" providerId="ADAL" clId="{EC61B31F-302D-4CD7-A5FF-E36857CA5401}" dt="2025-06-02T10:00:08.307" v="1412" actId="20577"/>
        <pc:sldMkLst>
          <pc:docMk/>
          <pc:sldMk cId="2236012943" sldId="390"/>
        </pc:sldMkLst>
      </pc:sldChg>
      <pc:sldChg chg="delSp modSp mod ord">
        <pc:chgData name="Wada, Ryuta/和田 龍太" userId="2d932581-5fbd-4652-aa43-e6a64ab27875" providerId="ADAL" clId="{EC61B31F-302D-4CD7-A5FF-E36857CA5401}" dt="2025-06-02T10:14:40.463" v="1890" actId="115"/>
        <pc:sldMkLst>
          <pc:docMk/>
          <pc:sldMk cId="436121694" sldId="391"/>
        </pc:sldMkLst>
      </pc:sldChg>
      <pc:sldChg chg="ord">
        <pc:chgData name="Wada, Ryuta/和田 龍太" userId="2d932581-5fbd-4652-aa43-e6a64ab27875" providerId="ADAL" clId="{EC61B31F-302D-4CD7-A5FF-E36857CA5401}" dt="2025-06-02T07:28:02.587" v="8"/>
        <pc:sldMkLst>
          <pc:docMk/>
          <pc:sldMk cId="3540976814" sldId="392"/>
        </pc:sldMkLst>
      </pc:sldChg>
      <pc:sldChg chg="addSp delSp modSp mod">
        <pc:chgData name="Wada, Ryuta/和田 龍太" userId="2d932581-5fbd-4652-aa43-e6a64ab27875" providerId="ADAL" clId="{EC61B31F-302D-4CD7-A5FF-E36857CA5401}" dt="2025-06-02T09:57:54.349" v="1357" actId="478"/>
        <pc:sldMkLst>
          <pc:docMk/>
          <pc:sldMk cId="3737671694" sldId="393"/>
        </pc:sldMkLst>
      </pc:sldChg>
      <pc:sldChg chg="del">
        <pc:chgData name="Wada, Ryuta/和田 龍太" userId="2d932581-5fbd-4652-aa43-e6a64ab27875" providerId="ADAL" clId="{EC61B31F-302D-4CD7-A5FF-E36857CA5401}" dt="2025-06-02T10:15:25.080" v="1891" actId="47"/>
        <pc:sldMkLst>
          <pc:docMk/>
          <pc:sldMk cId="3378784946" sldId="394"/>
        </pc:sldMkLst>
      </pc:sldChg>
      <pc:sldChg chg="addSp delSp modSp new mod">
        <pc:chgData name="Wada, Ryuta/和田 龍太" userId="2d932581-5fbd-4652-aa43-e6a64ab27875" providerId="ADAL" clId="{EC61B31F-302D-4CD7-A5FF-E36857CA5401}" dt="2025-06-02T08:53:28.031" v="1308" actId="20577"/>
        <pc:sldMkLst>
          <pc:docMk/>
          <pc:sldMk cId="1295436991" sldId="395"/>
        </pc:sldMkLst>
      </pc:sldChg>
      <pc:sldChg chg="new del">
        <pc:chgData name="Wada, Ryuta/和田 龍太" userId="2d932581-5fbd-4652-aa43-e6a64ab27875" providerId="ADAL" clId="{EC61B31F-302D-4CD7-A5FF-E36857CA5401}" dt="2025-06-02T10:00:22.972" v="1415" actId="47"/>
        <pc:sldMkLst>
          <pc:docMk/>
          <pc:sldMk cId="1338985502" sldId="397"/>
        </pc:sldMkLst>
      </pc:sldChg>
      <pc:sldChg chg="addSp delSp modSp add mod">
        <pc:chgData name="Wada, Ryuta/和田 龍太" userId="2d932581-5fbd-4652-aa43-e6a64ab27875" providerId="ADAL" clId="{EC61B31F-302D-4CD7-A5FF-E36857CA5401}" dt="2025-06-02T10:13:46.752" v="1871" actId="1076"/>
        <pc:sldMkLst>
          <pc:docMk/>
          <pc:sldMk cId="974559659" sldId="398"/>
        </pc:sldMkLst>
      </pc:sldChg>
      <pc:sldChg chg="new del">
        <pc:chgData name="Wada, Ryuta/和田 龍太" userId="2d932581-5fbd-4652-aa43-e6a64ab27875" providerId="ADAL" clId="{EC61B31F-302D-4CD7-A5FF-E36857CA5401}" dt="2025-06-02T10:19:41.680" v="2229" actId="47"/>
        <pc:sldMkLst>
          <pc:docMk/>
          <pc:sldMk cId="481143" sldId="399"/>
        </pc:sldMkLst>
      </pc:sldChg>
    </pc:docChg>
  </pc:docChgLst>
  <pc:docChgLst>
    <pc:chgData name="Tanaka, Kazuteru/田中 一輝" userId="7be1b4d9-4ec9-4e9e-8a5e-405386d718f5" providerId="ADAL" clId="{457021D7-9D95-408E-82B7-F1DD999F2731}"/>
    <pc:docChg chg="sldOrd">
      <pc:chgData name="Tanaka, Kazuteru/田中 一輝" userId="7be1b4d9-4ec9-4e9e-8a5e-405386d718f5" providerId="ADAL" clId="{457021D7-9D95-408E-82B7-F1DD999F2731}" dt="2024-05-30T23:54:13.723" v="0" actId="20578"/>
      <pc:docMkLst>
        <pc:docMk/>
      </pc:docMkLst>
      <pc:sldChg chg="ord">
        <pc:chgData name="Tanaka, Kazuteru/田中 一輝" userId="7be1b4d9-4ec9-4e9e-8a5e-405386d718f5" providerId="ADAL" clId="{457021D7-9D95-408E-82B7-F1DD999F2731}" dt="2024-05-30T23:54:13.723" v="0" actId="20578"/>
        <pc:sldMkLst>
          <pc:docMk/>
          <pc:sldMk cId="1285250358" sldId="339"/>
        </pc:sldMkLst>
      </pc:sldChg>
    </pc:docChg>
  </pc:docChgLst>
  <pc:docChgLst>
    <pc:chgData name="Wada, Ryuta/和田 龍太" userId="2d932581-5fbd-4652-aa43-e6a64ab27875" providerId="ADAL" clId="{EF1823E5-5CC8-4931-A36E-2551D61BEBDA}"/>
    <pc:docChg chg="modSld">
      <pc:chgData name="Wada, Ryuta/和田 龍太" userId="2d932581-5fbd-4652-aa43-e6a64ab27875" providerId="ADAL" clId="{EF1823E5-5CC8-4931-A36E-2551D61BEBDA}" dt="2024-05-30T08:16:01.936" v="0" actId="1076"/>
      <pc:docMkLst>
        <pc:docMk/>
      </pc:docMkLst>
      <pc:sldChg chg="modSp mod">
        <pc:chgData name="Wada, Ryuta/和田 龍太" userId="2d932581-5fbd-4652-aa43-e6a64ab27875" providerId="ADAL" clId="{EF1823E5-5CC8-4931-A36E-2551D61BEBDA}" dt="2024-05-30T08:16:01.936" v="0" actId="1076"/>
        <pc:sldMkLst>
          <pc:docMk/>
          <pc:sldMk cId="269065958" sldId="389"/>
        </pc:sldMkLst>
      </pc:sldChg>
    </pc:docChg>
  </pc:docChgLst>
  <pc:docChgLst>
    <pc:chgData name="Wada, Ryuta/和田 龍太" userId="S::1469999@tmc.twfr.toyota.co.jp::2d932581-5fbd-4652-aa43-e6a64ab27875" providerId="AD" clId="Web-{8FCF47AD-3651-C675-ADD1-078177A16E86}"/>
    <pc:docChg chg="modSld">
      <pc:chgData name="Wada, Ryuta/和田 龍太" userId="S::1469999@tmc.twfr.toyota.co.jp::2d932581-5fbd-4652-aa43-e6a64ab27875" providerId="AD" clId="Web-{8FCF47AD-3651-C675-ADD1-078177A16E86}" dt="2025-06-02T09:57:12.464" v="13" actId="1076"/>
      <pc:docMkLst>
        <pc:docMk/>
      </pc:docMkLst>
      <pc:sldChg chg="modSp">
        <pc:chgData name="Wada, Ryuta/和田 龍太" userId="S::1469999@tmc.twfr.toyota.co.jp::2d932581-5fbd-4652-aa43-e6a64ab27875" providerId="AD" clId="Web-{8FCF47AD-3651-C675-ADD1-078177A16E86}" dt="2025-06-02T09:52:42.015" v="9"/>
        <pc:sldMkLst>
          <pc:docMk/>
          <pc:sldMk cId="2236012943" sldId="390"/>
        </pc:sldMkLst>
      </pc:sldChg>
      <pc:sldChg chg="modSp">
        <pc:chgData name="Wada, Ryuta/和田 龍太" userId="S::1469999@tmc.twfr.toyota.co.jp::2d932581-5fbd-4652-aa43-e6a64ab27875" providerId="AD" clId="Web-{8FCF47AD-3651-C675-ADD1-078177A16E86}" dt="2025-06-02T09:57:12.464" v="13" actId="1076"/>
        <pc:sldMkLst>
          <pc:docMk/>
          <pc:sldMk cId="3737671694" sldId="393"/>
        </pc:sldMkLst>
      </pc:sldChg>
    </pc:docChg>
  </pc:docChgLst>
  <pc:docChgLst>
    <pc:chgData name="Wada, Ryuta/和田 龍太" userId="2d932581-5fbd-4652-aa43-e6a64ab27875" providerId="ADAL" clId="{3CA8FAAB-CFC5-4E68-B5FD-6E782A65513C}"/>
    <pc:docChg chg="modSld">
      <pc:chgData name="Wada, Ryuta/和田 龍太" userId="2d932581-5fbd-4652-aa43-e6a64ab27875" providerId="ADAL" clId="{3CA8FAAB-CFC5-4E68-B5FD-6E782A65513C}" dt="2025-05-27T04:48:38.437" v="40" actId="20577"/>
      <pc:docMkLst>
        <pc:docMk/>
      </pc:docMkLst>
      <pc:sldChg chg="modSp mod">
        <pc:chgData name="Wada, Ryuta/和田 龍太" userId="2d932581-5fbd-4652-aa43-e6a64ab27875" providerId="ADAL" clId="{3CA8FAAB-CFC5-4E68-B5FD-6E782A65513C}" dt="2025-05-27T04:48:38.437" v="40" actId="20577"/>
        <pc:sldMkLst>
          <pc:docMk/>
          <pc:sldMk cId="390660469" sldId="358"/>
        </pc:sldMkLst>
      </pc:sldChg>
      <pc:sldChg chg="modSp mod">
        <pc:chgData name="Wada, Ryuta/和田 龍太" userId="2d932581-5fbd-4652-aa43-e6a64ab27875" providerId="ADAL" clId="{3CA8FAAB-CFC5-4E68-B5FD-6E782A65513C}" dt="2025-05-27T04:47:21.211" v="18" actId="20577"/>
        <pc:sldMkLst>
          <pc:docMk/>
          <pc:sldMk cId="3461258801" sldId="383"/>
        </pc:sldMkLst>
      </pc:sldChg>
      <pc:sldChg chg="modSp mod">
        <pc:chgData name="Wada, Ryuta/和田 龍太" userId="2d932581-5fbd-4652-aa43-e6a64ab27875" providerId="ADAL" clId="{3CA8FAAB-CFC5-4E68-B5FD-6E782A65513C}" dt="2025-05-27T04:48:30.211" v="29" actId="20577"/>
        <pc:sldMkLst>
          <pc:docMk/>
          <pc:sldMk cId="3737671694" sldId="393"/>
        </pc:sldMkLst>
      </pc:sldChg>
    </pc:docChg>
  </pc:docChgLst>
  <pc:docChgLst>
    <pc:chgData name="Nemoto, Yuki/根本 祐希" userId="S::1490931@tmc.twfr.toyota.co.jp::3673fee4-ee5a-4a21-b33d-b1a3ee97293b" providerId="AD" clId="Web-{7DFFF8DB-8B08-8F53-8721-C04EA9EE35EA}"/>
    <pc:docChg chg="modSld">
      <pc:chgData name="Nemoto, Yuki/根本 祐希" userId="S::1490931@tmc.twfr.toyota.co.jp::3673fee4-ee5a-4a21-b33d-b1a3ee97293b" providerId="AD" clId="Web-{7DFFF8DB-8B08-8F53-8721-C04EA9EE35EA}" dt="2024-05-27T04:06:26.488" v="10"/>
      <pc:docMkLst>
        <pc:docMk/>
      </pc:docMkLst>
      <pc:sldChg chg="modSp">
        <pc:chgData name="Nemoto, Yuki/根本 祐希" userId="S::1490931@tmc.twfr.toyota.co.jp::3673fee4-ee5a-4a21-b33d-b1a3ee97293b" providerId="AD" clId="Web-{7DFFF8DB-8B08-8F53-8721-C04EA9EE35EA}" dt="2024-05-27T04:06:26.488" v="10"/>
        <pc:sldMkLst>
          <pc:docMk/>
          <pc:sldMk cId="1941186964" sldId="360"/>
        </pc:sldMkLst>
      </pc:sldChg>
    </pc:docChg>
  </pc:docChgLst>
  <pc:docChgLst>
    <pc:chgData name="Wada, Ryuta/和田 龍太" userId="2d932581-5fbd-4652-aa43-e6a64ab27875" providerId="ADAL" clId="{2D8AA52E-CE78-4528-B941-34F690D97825}"/>
    <pc:docChg chg="undo custSel modSld">
      <pc:chgData name="Wada, Ryuta/和田 龍太" userId="2d932581-5fbd-4652-aa43-e6a64ab27875" providerId="ADAL" clId="{2D8AA52E-CE78-4528-B941-34F690D97825}" dt="2024-05-27T02:38:10.585" v="128" actId="20577"/>
      <pc:docMkLst>
        <pc:docMk/>
      </pc:docMkLst>
      <pc:sldChg chg="modSp mod">
        <pc:chgData name="Wada, Ryuta/和田 龍太" userId="2d932581-5fbd-4652-aa43-e6a64ab27875" providerId="ADAL" clId="{2D8AA52E-CE78-4528-B941-34F690D97825}" dt="2024-05-27T02:36:20.257" v="71" actId="20577"/>
        <pc:sldMkLst>
          <pc:docMk/>
          <pc:sldMk cId="390660469" sldId="358"/>
        </pc:sldMkLst>
      </pc:sldChg>
      <pc:sldChg chg="delSp modSp mod">
        <pc:chgData name="Wada, Ryuta/和田 龍太" userId="2d932581-5fbd-4652-aa43-e6a64ab27875" providerId="ADAL" clId="{2D8AA52E-CE78-4528-B941-34F690D97825}" dt="2024-05-27T02:34:11.568" v="3" actId="207"/>
        <pc:sldMkLst>
          <pc:docMk/>
          <pc:sldMk cId="1941186964" sldId="360"/>
        </pc:sldMkLst>
      </pc:sldChg>
      <pc:sldChg chg="delSp modSp mod">
        <pc:chgData name="Wada, Ryuta/和田 龍太" userId="2d932581-5fbd-4652-aa43-e6a64ab27875" providerId="ADAL" clId="{2D8AA52E-CE78-4528-B941-34F690D97825}" dt="2024-05-27T01:26:38.305" v="1" actId="207"/>
        <pc:sldMkLst>
          <pc:docMk/>
          <pc:sldMk cId="3461258801" sldId="383"/>
        </pc:sldMkLst>
      </pc:sldChg>
      <pc:sldChg chg="modSp mod">
        <pc:chgData name="Wada, Ryuta/和田 龍太" userId="2d932581-5fbd-4652-aa43-e6a64ab27875" providerId="ADAL" clId="{2D8AA52E-CE78-4528-B941-34F690D97825}" dt="2024-05-27T02:37:34.417" v="101" actId="20577"/>
        <pc:sldMkLst>
          <pc:docMk/>
          <pc:sldMk cId="1604804775" sldId="386"/>
        </pc:sldMkLst>
      </pc:sldChg>
      <pc:sldChg chg="addSp modSp mod">
        <pc:chgData name="Wada, Ryuta/和田 龍太" userId="2d932581-5fbd-4652-aa43-e6a64ab27875" providerId="ADAL" clId="{2D8AA52E-CE78-4528-B941-34F690D97825}" dt="2024-05-27T02:38:10.585" v="128" actId="20577"/>
        <pc:sldMkLst>
          <pc:docMk/>
          <pc:sldMk cId="269065958" sldId="389"/>
        </pc:sldMkLst>
      </pc:sldChg>
    </pc:docChg>
  </pc:docChgLst>
  <pc:docChgLst>
    <pc:chgData name="Ono, Takahiro/尾野 貴広" userId="ae455b67-0a53-4318-8ebe-4ad2ec36ef07" providerId="ADAL" clId="{8731D2C2-4A2E-4E17-BA9F-2553D73FA09B}"/>
    <pc:docChg chg="custSel addSld delSld modSld sldOrd">
      <pc:chgData name="Ono, Takahiro/尾野 貴広" userId="ae455b67-0a53-4318-8ebe-4ad2ec36ef07" providerId="ADAL" clId="{8731D2C2-4A2E-4E17-BA9F-2553D73FA09B}" dt="2025-06-02T10:25:52.468" v="1646"/>
      <pc:docMkLst>
        <pc:docMk/>
      </pc:docMkLst>
      <pc:sldChg chg="addSp delSp modSp mod ord modShow">
        <pc:chgData name="Ono, Takahiro/尾野 貴広" userId="ae455b67-0a53-4318-8ebe-4ad2ec36ef07" providerId="ADAL" clId="{8731D2C2-4A2E-4E17-BA9F-2553D73FA09B}" dt="2025-06-02T10:25:52.468" v="1646"/>
        <pc:sldMkLst>
          <pc:docMk/>
          <pc:sldMk cId="3924267683" sldId="257"/>
        </pc:sldMkLst>
      </pc:sldChg>
      <pc:sldChg chg="addSp delSp modSp mod">
        <pc:chgData name="Ono, Takahiro/尾野 貴広" userId="ae455b67-0a53-4318-8ebe-4ad2ec36ef07" providerId="ADAL" clId="{8731D2C2-4A2E-4E17-BA9F-2553D73FA09B}" dt="2025-06-02T09:29:58.517" v="1641" actId="478"/>
        <pc:sldMkLst>
          <pc:docMk/>
          <pc:sldMk cId="3159570594" sldId="258"/>
        </pc:sldMkLst>
      </pc:sldChg>
      <pc:sldChg chg="addSp modSp mod ord modShow">
        <pc:chgData name="Ono, Takahiro/尾野 貴広" userId="ae455b67-0a53-4318-8ebe-4ad2ec36ef07" providerId="ADAL" clId="{8731D2C2-4A2E-4E17-BA9F-2553D73FA09B}" dt="2025-05-27T04:39:44.851" v="912"/>
        <pc:sldMkLst>
          <pc:docMk/>
          <pc:sldMk cId="2524207548" sldId="263"/>
        </pc:sldMkLst>
      </pc:sldChg>
      <pc:sldChg chg="addSp modSp mod ord modShow">
        <pc:chgData name="Ono, Takahiro/尾野 貴広" userId="ae455b67-0a53-4318-8ebe-4ad2ec36ef07" providerId="ADAL" clId="{8731D2C2-4A2E-4E17-BA9F-2553D73FA09B}" dt="2025-05-27T04:39:44.851" v="912"/>
        <pc:sldMkLst>
          <pc:docMk/>
          <pc:sldMk cId="2471243655" sldId="271"/>
        </pc:sldMkLst>
      </pc:sldChg>
      <pc:sldChg chg="mod modShow">
        <pc:chgData name="Ono, Takahiro/尾野 貴広" userId="ae455b67-0a53-4318-8ebe-4ad2ec36ef07" providerId="ADAL" clId="{8731D2C2-4A2E-4E17-BA9F-2553D73FA09B}" dt="2025-05-27T04:40:21.372" v="913" actId="729"/>
        <pc:sldMkLst>
          <pc:docMk/>
          <pc:sldMk cId="1771290671" sldId="281"/>
        </pc:sldMkLst>
      </pc:sldChg>
      <pc:sldChg chg="mod modShow">
        <pc:chgData name="Ono, Takahiro/尾野 貴広" userId="ae455b67-0a53-4318-8ebe-4ad2ec36ef07" providerId="ADAL" clId="{8731D2C2-4A2E-4E17-BA9F-2553D73FA09B}" dt="2025-05-27T04:40:21.372" v="913" actId="729"/>
        <pc:sldMkLst>
          <pc:docMk/>
          <pc:sldMk cId="1636115997" sldId="285"/>
        </pc:sldMkLst>
      </pc:sldChg>
      <pc:sldChg chg="mod modShow">
        <pc:chgData name="Ono, Takahiro/尾野 貴広" userId="ae455b67-0a53-4318-8ebe-4ad2ec36ef07" providerId="ADAL" clId="{8731D2C2-4A2E-4E17-BA9F-2553D73FA09B}" dt="2025-05-27T04:40:21.372" v="913" actId="729"/>
        <pc:sldMkLst>
          <pc:docMk/>
          <pc:sldMk cId="1967148830" sldId="286"/>
        </pc:sldMkLst>
      </pc:sldChg>
      <pc:sldChg chg="mod modShow">
        <pc:chgData name="Ono, Takahiro/尾野 貴広" userId="ae455b67-0a53-4318-8ebe-4ad2ec36ef07" providerId="ADAL" clId="{8731D2C2-4A2E-4E17-BA9F-2553D73FA09B}" dt="2025-05-27T04:40:21.372" v="913" actId="729"/>
        <pc:sldMkLst>
          <pc:docMk/>
          <pc:sldMk cId="3719156008" sldId="287"/>
        </pc:sldMkLst>
      </pc:sldChg>
      <pc:sldChg chg="mod modShow">
        <pc:chgData name="Ono, Takahiro/尾野 貴広" userId="ae455b67-0a53-4318-8ebe-4ad2ec36ef07" providerId="ADAL" clId="{8731D2C2-4A2E-4E17-BA9F-2553D73FA09B}" dt="2025-05-27T04:40:21.372" v="913" actId="729"/>
        <pc:sldMkLst>
          <pc:docMk/>
          <pc:sldMk cId="3435383959" sldId="288"/>
        </pc:sldMkLst>
      </pc:sldChg>
      <pc:sldChg chg="mod modShow">
        <pc:chgData name="Ono, Takahiro/尾野 貴広" userId="ae455b67-0a53-4318-8ebe-4ad2ec36ef07" providerId="ADAL" clId="{8731D2C2-4A2E-4E17-BA9F-2553D73FA09B}" dt="2025-05-27T04:40:21.372" v="913" actId="729"/>
        <pc:sldMkLst>
          <pc:docMk/>
          <pc:sldMk cId="3120480621" sldId="289"/>
        </pc:sldMkLst>
      </pc:sldChg>
      <pc:sldChg chg="mod modShow">
        <pc:chgData name="Ono, Takahiro/尾野 貴広" userId="ae455b67-0a53-4318-8ebe-4ad2ec36ef07" providerId="ADAL" clId="{8731D2C2-4A2E-4E17-BA9F-2553D73FA09B}" dt="2025-05-27T04:40:21.372" v="913" actId="729"/>
        <pc:sldMkLst>
          <pc:docMk/>
          <pc:sldMk cId="1925365940" sldId="290"/>
        </pc:sldMkLst>
      </pc:sldChg>
      <pc:sldChg chg="mod modShow">
        <pc:chgData name="Ono, Takahiro/尾野 貴広" userId="ae455b67-0a53-4318-8ebe-4ad2ec36ef07" providerId="ADAL" clId="{8731D2C2-4A2E-4E17-BA9F-2553D73FA09B}" dt="2025-05-27T04:40:21.372" v="913" actId="729"/>
        <pc:sldMkLst>
          <pc:docMk/>
          <pc:sldMk cId="2267912771" sldId="291"/>
        </pc:sldMkLst>
      </pc:sldChg>
      <pc:sldChg chg="mod modShow">
        <pc:chgData name="Ono, Takahiro/尾野 貴広" userId="ae455b67-0a53-4318-8ebe-4ad2ec36ef07" providerId="ADAL" clId="{8731D2C2-4A2E-4E17-BA9F-2553D73FA09B}" dt="2025-05-27T04:40:21.372" v="913" actId="729"/>
        <pc:sldMkLst>
          <pc:docMk/>
          <pc:sldMk cId="2319362072" sldId="292"/>
        </pc:sldMkLst>
      </pc:sldChg>
      <pc:sldChg chg="mod modShow">
        <pc:chgData name="Ono, Takahiro/尾野 貴広" userId="ae455b67-0a53-4318-8ebe-4ad2ec36ef07" providerId="ADAL" clId="{8731D2C2-4A2E-4E17-BA9F-2553D73FA09B}" dt="2025-05-27T04:40:21.372" v="913" actId="729"/>
        <pc:sldMkLst>
          <pc:docMk/>
          <pc:sldMk cId="1558012932" sldId="293"/>
        </pc:sldMkLst>
      </pc:sldChg>
      <pc:sldChg chg="mod modShow">
        <pc:chgData name="Ono, Takahiro/尾野 貴広" userId="ae455b67-0a53-4318-8ebe-4ad2ec36ef07" providerId="ADAL" clId="{8731D2C2-4A2E-4E17-BA9F-2553D73FA09B}" dt="2025-05-27T04:40:21.372" v="913" actId="729"/>
        <pc:sldMkLst>
          <pc:docMk/>
          <pc:sldMk cId="3582663381" sldId="296"/>
        </pc:sldMkLst>
      </pc:sldChg>
      <pc:sldChg chg="mod modShow">
        <pc:chgData name="Ono, Takahiro/尾野 貴広" userId="ae455b67-0a53-4318-8ebe-4ad2ec36ef07" providerId="ADAL" clId="{8731D2C2-4A2E-4E17-BA9F-2553D73FA09B}" dt="2025-05-27T04:40:21.372" v="913" actId="729"/>
        <pc:sldMkLst>
          <pc:docMk/>
          <pc:sldMk cId="2752718260" sldId="297"/>
        </pc:sldMkLst>
      </pc:sldChg>
      <pc:sldChg chg="mod modShow">
        <pc:chgData name="Ono, Takahiro/尾野 貴広" userId="ae455b67-0a53-4318-8ebe-4ad2ec36ef07" providerId="ADAL" clId="{8731D2C2-4A2E-4E17-BA9F-2553D73FA09B}" dt="2025-05-27T04:40:21.372" v="913" actId="729"/>
        <pc:sldMkLst>
          <pc:docMk/>
          <pc:sldMk cId="2757754725" sldId="298"/>
        </pc:sldMkLst>
      </pc:sldChg>
      <pc:sldChg chg="mod modShow">
        <pc:chgData name="Ono, Takahiro/尾野 貴広" userId="ae455b67-0a53-4318-8ebe-4ad2ec36ef07" providerId="ADAL" clId="{8731D2C2-4A2E-4E17-BA9F-2553D73FA09B}" dt="2025-05-27T04:40:21.372" v="913" actId="729"/>
        <pc:sldMkLst>
          <pc:docMk/>
          <pc:sldMk cId="183874464" sldId="299"/>
        </pc:sldMkLst>
      </pc:sldChg>
      <pc:sldChg chg="mod modShow">
        <pc:chgData name="Ono, Takahiro/尾野 貴広" userId="ae455b67-0a53-4318-8ebe-4ad2ec36ef07" providerId="ADAL" clId="{8731D2C2-4A2E-4E17-BA9F-2553D73FA09B}" dt="2025-05-27T04:40:21.372" v="913" actId="729"/>
        <pc:sldMkLst>
          <pc:docMk/>
          <pc:sldMk cId="909829505" sldId="300"/>
        </pc:sldMkLst>
      </pc:sldChg>
      <pc:sldChg chg="mod modShow">
        <pc:chgData name="Ono, Takahiro/尾野 貴広" userId="ae455b67-0a53-4318-8ebe-4ad2ec36ef07" providerId="ADAL" clId="{8731D2C2-4A2E-4E17-BA9F-2553D73FA09B}" dt="2025-05-27T04:40:21.372" v="913" actId="729"/>
        <pc:sldMkLst>
          <pc:docMk/>
          <pc:sldMk cId="1268761172" sldId="301"/>
        </pc:sldMkLst>
      </pc:sldChg>
      <pc:sldChg chg="mod modShow">
        <pc:chgData name="Ono, Takahiro/尾野 貴広" userId="ae455b67-0a53-4318-8ebe-4ad2ec36ef07" providerId="ADAL" clId="{8731D2C2-4A2E-4E17-BA9F-2553D73FA09B}" dt="2025-05-27T04:40:21.372" v="913" actId="729"/>
        <pc:sldMkLst>
          <pc:docMk/>
          <pc:sldMk cId="980279004" sldId="302"/>
        </pc:sldMkLst>
      </pc:sldChg>
      <pc:sldChg chg="mod modShow">
        <pc:chgData name="Ono, Takahiro/尾野 貴広" userId="ae455b67-0a53-4318-8ebe-4ad2ec36ef07" providerId="ADAL" clId="{8731D2C2-4A2E-4E17-BA9F-2553D73FA09B}" dt="2025-05-27T04:40:21.372" v="913" actId="729"/>
        <pc:sldMkLst>
          <pc:docMk/>
          <pc:sldMk cId="1656689577" sldId="303"/>
        </pc:sldMkLst>
      </pc:sldChg>
      <pc:sldChg chg="mod modShow">
        <pc:chgData name="Ono, Takahiro/尾野 貴広" userId="ae455b67-0a53-4318-8ebe-4ad2ec36ef07" providerId="ADAL" clId="{8731D2C2-4A2E-4E17-BA9F-2553D73FA09B}" dt="2025-05-27T04:40:21.372" v="913" actId="729"/>
        <pc:sldMkLst>
          <pc:docMk/>
          <pc:sldMk cId="707139691" sldId="304"/>
        </pc:sldMkLst>
      </pc:sldChg>
      <pc:sldChg chg="mod modShow">
        <pc:chgData name="Ono, Takahiro/尾野 貴広" userId="ae455b67-0a53-4318-8ebe-4ad2ec36ef07" providerId="ADAL" clId="{8731D2C2-4A2E-4E17-BA9F-2553D73FA09B}" dt="2025-05-27T04:40:21.372" v="913" actId="729"/>
        <pc:sldMkLst>
          <pc:docMk/>
          <pc:sldMk cId="1264638169" sldId="305"/>
        </pc:sldMkLst>
      </pc:sldChg>
      <pc:sldChg chg="mod modShow">
        <pc:chgData name="Ono, Takahiro/尾野 貴広" userId="ae455b67-0a53-4318-8ebe-4ad2ec36ef07" providerId="ADAL" clId="{8731D2C2-4A2E-4E17-BA9F-2553D73FA09B}" dt="2025-05-27T04:40:21.372" v="913" actId="729"/>
        <pc:sldMkLst>
          <pc:docMk/>
          <pc:sldMk cId="1346818010" sldId="306"/>
        </pc:sldMkLst>
      </pc:sldChg>
      <pc:sldChg chg="mod modShow">
        <pc:chgData name="Ono, Takahiro/尾野 貴広" userId="ae455b67-0a53-4318-8ebe-4ad2ec36ef07" providerId="ADAL" clId="{8731D2C2-4A2E-4E17-BA9F-2553D73FA09B}" dt="2025-05-27T04:40:21.372" v="913" actId="729"/>
        <pc:sldMkLst>
          <pc:docMk/>
          <pc:sldMk cId="3827540004" sldId="312"/>
        </pc:sldMkLst>
      </pc:sldChg>
      <pc:sldChg chg="mod modShow">
        <pc:chgData name="Ono, Takahiro/尾野 貴広" userId="ae455b67-0a53-4318-8ebe-4ad2ec36ef07" providerId="ADAL" clId="{8731D2C2-4A2E-4E17-BA9F-2553D73FA09B}" dt="2025-05-27T04:40:21.372" v="913" actId="729"/>
        <pc:sldMkLst>
          <pc:docMk/>
          <pc:sldMk cId="2016119930" sldId="314"/>
        </pc:sldMkLst>
      </pc:sldChg>
      <pc:sldChg chg="mod modShow">
        <pc:chgData name="Ono, Takahiro/尾野 貴広" userId="ae455b67-0a53-4318-8ebe-4ad2ec36ef07" providerId="ADAL" clId="{8731D2C2-4A2E-4E17-BA9F-2553D73FA09B}" dt="2025-05-27T04:40:21.372" v="913" actId="729"/>
        <pc:sldMkLst>
          <pc:docMk/>
          <pc:sldMk cId="1007616081" sldId="321"/>
        </pc:sldMkLst>
      </pc:sldChg>
      <pc:sldChg chg="mod modShow">
        <pc:chgData name="Ono, Takahiro/尾野 貴広" userId="ae455b67-0a53-4318-8ebe-4ad2ec36ef07" providerId="ADAL" clId="{8731D2C2-4A2E-4E17-BA9F-2553D73FA09B}" dt="2025-05-27T04:40:21.372" v="913" actId="729"/>
        <pc:sldMkLst>
          <pc:docMk/>
          <pc:sldMk cId="2608709409" sldId="323"/>
        </pc:sldMkLst>
      </pc:sldChg>
      <pc:sldChg chg="addSp modSp del mod">
        <pc:chgData name="Ono, Takahiro/尾野 貴広" userId="ae455b67-0a53-4318-8ebe-4ad2ec36ef07" providerId="ADAL" clId="{8731D2C2-4A2E-4E17-BA9F-2553D73FA09B}" dt="2025-05-27T03:56:51.916" v="909" actId="2696"/>
        <pc:sldMkLst>
          <pc:docMk/>
          <pc:sldMk cId="639444593" sldId="338"/>
        </pc:sldMkLst>
      </pc:sldChg>
      <pc:sldChg chg="mod modShow">
        <pc:chgData name="Ono, Takahiro/尾野 貴広" userId="ae455b67-0a53-4318-8ebe-4ad2ec36ef07" providerId="ADAL" clId="{8731D2C2-4A2E-4E17-BA9F-2553D73FA09B}" dt="2025-05-27T04:40:21.372" v="913" actId="729"/>
        <pc:sldMkLst>
          <pc:docMk/>
          <pc:sldMk cId="1285250358" sldId="339"/>
        </pc:sldMkLst>
      </pc:sldChg>
      <pc:sldChg chg="mod modShow">
        <pc:chgData name="Ono, Takahiro/尾野 貴広" userId="ae455b67-0a53-4318-8ebe-4ad2ec36ef07" providerId="ADAL" clId="{8731D2C2-4A2E-4E17-BA9F-2553D73FA09B}" dt="2025-05-27T04:40:21.372" v="913" actId="729"/>
        <pc:sldMkLst>
          <pc:docMk/>
          <pc:sldMk cId="2907183633" sldId="351"/>
        </pc:sldMkLst>
      </pc:sldChg>
      <pc:sldChg chg="mod modShow">
        <pc:chgData name="Ono, Takahiro/尾野 貴広" userId="ae455b67-0a53-4318-8ebe-4ad2ec36ef07" providerId="ADAL" clId="{8731D2C2-4A2E-4E17-BA9F-2553D73FA09B}" dt="2025-05-27T04:40:21.372" v="913" actId="729"/>
        <pc:sldMkLst>
          <pc:docMk/>
          <pc:sldMk cId="2483727659" sldId="352"/>
        </pc:sldMkLst>
      </pc:sldChg>
      <pc:sldChg chg="mod modShow">
        <pc:chgData name="Ono, Takahiro/尾野 貴広" userId="ae455b67-0a53-4318-8ebe-4ad2ec36ef07" providerId="ADAL" clId="{8731D2C2-4A2E-4E17-BA9F-2553D73FA09B}" dt="2025-05-27T04:40:21.372" v="913" actId="729"/>
        <pc:sldMkLst>
          <pc:docMk/>
          <pc:sldMk cId="3717763796" sldId="353"/>
        </pc:sldMkLst>
      </pc:sldChg>
      <pc:sldChg chg="mod modShow">
        <pc:chgData name="Ono, Takahiro/尾野 貴広" userId="ae455b67-0a53-4318-8ebe-4ad2ec36ef07" providerId="ADAL" clId="{8731D2C2-4A2E-4E17-BA9F-2553D73FA09B}" dt="2025-05-27T04:40:21.372" v="913" actId="729"/>
        <pc:sldMkLst>
          <pc:docMk/>
          <pc:sldMk cId="2797347725" sldId="354"/>
        </pc:sldMkLst>
      </pc:sldChg>
      <pc:sldChg chg="mod modShow">
        <pc:chgData name="Ono, Takahiro/尾野 貴広" userId="ae455b67-0a53-4318-8ebe-4ad2ec36ef07" providerId="ADAL" clId="{8731D2C2-4A2E-4E17-BA9F-2553D73FA09B}" dt="2025-05-27T04:40:21.372" v="913" actId="729"/>
        <pc:sldMkLst>
          <pc:docMk/>
          <pc:sldMk cId="1695160312" sldId="355"/>
        </pc:sldMkLst>
      </pc:sldChg>
      <pc:sldChg chg="mod modShow">
        <pc:chgData name="Ono, Takahiro/尾野 貴広" userId="ae455b67-0a53-4318-8ebe-4ad2ec36ef07" providerId="ADAL" clId="{8731D2C2-4A2E-4E17-BA9F-2553D73FA09B}" dt="2025-05-27T01:49:26.867" v="118" actId="729"/>
        <pc:sldMkLst>
          <pc:docMk/>
          <pc:sldMk cId="390660469" sldId="358"/>
        </pc:sldMkLst>
      </pc:sldChg>
      <pc:sldChg chg="addSp delSp modSp mod">
        <pc:chgData name="Ono, Takahiro/尾野 貴広" userId="ae455b67-0a53-4318-8ebe-4ad2ec36ef07" providerId="ADAL" clId="{8731D2C2-4A2E-4E17-BA9F-2553D73FA09B}" dt="2025-05-27T01:34:15.297" v="116"/>
        <pc:sldMkLst>
          <pc:docMk/>
          <pc:sldMk cId="1941186964" sldId="360"/>
        </pc:sldMkLst>
      </pc:sldChg>
      <pc:sldChg chg="mod modShow">
        <pc:chgData name="Ono, Takahiro/尾野 貴広" userId="ae455b67-0a53-4318-8ebe-4ad2ec36ef07" providerId="ADAL" clId="{8731D2C2-4A2E-4E17-BA9F-2553D73FA09B}" dt="2025-05-27T04:40:21.372" v="913" actId="729"/>
        <pc:sldMkLst>
          <pc:docMk/>
          <pc:sldMk cId="3624350391" sldId="361"/>
        </pc:sldMkLst>
      </pc:sldChg>
      <pc:sldChg chg="mod modShow">
        <pc:chgData name="Ono, Takahiro/尾野 貴広" userId="ae455b67-0a53-4318-8ebe-4ad2ec36ef07" providerId="ADAL" clId="{8731D2C2-4A2E-4E17-BA9F-2553D73FA09B}" dt="2025-05-27T04:40:21.372" v="913" actId="729"/>
        <pc:sldMkLst>
          <pc:docMk/>
          <pc:sldMk cId="2201688203" sldId="362"/>
        </pc:sldMkLst>
      </pc:sldChg>
      <pc:sldChg chg="mod modShow">
        <pc:chgData name="Ono, Takahiro/尾野 貴広" userId="ae455b67-0a53-4318-8ebe-4ad2ec36ef07" providerId="ADAL" clId="{8731D2C2-4A2E-4E17-BA9F-2553D73FA09B}" dt="2025-05-27T04:40:21.372" v="913" actId="729"/>
        <pc:sldMkLst>
          <pc:docMk/>
          <pc:sldMk cId="832536487" sldId="363"/>
        </pc:sldMkLst>
      </pc:sldChg>
      <pc:sldChg chg="mod modShow">
        <pc:chgData name="Ono, Takahiro/尾野 貴広" userId="ae455b67-0a53-4318-8ebe-4ad2ec36ef07" providerId="ADAL" clId="{8731D2C2-4A2E-4E17-BA9F-2553D73FA09B}" dt="2025-05-27T04:40:21.372" v="913" actId="729"/>
        <pc:sldMkLst>
          <pc:docMk/>
          <pc:sldMk cId="2643497428" sldId="364"/>
        </pc:sldMkLst>
      </pc:sldChg>
      <pc:sldChg chg="mod modShow">
        <pc:chgData name="Ono, Takahiro/尾野 貴広" userId="ae455b67-0a53-4318-8ebe-4ad2ec36ef07" providerId="ADAL" clId="{8731D2C2-4A2E-4E17-BA9F-2553D73FA09B}" dt="2025-05-27T04:40:21.372" v="913" actId="729"/>
        <pc:sldMkLst>
          <pc:docMk/>
          <pc:sldMk cId="1500802591" sldId="365"/>
        </pc:sldMkLst>
      </pc:sldChg>
      <pc:sldChg chg="modSp mod">
        <pc:chgData name="Ono, Takahiro/尾野 貴広" userId="ae455b67-0a53-4318-8ebe-4ad2ec36ef07" providerId="ADAL" clId="{8731D2C2-4A2E-4E17-BA9F-2553D73FA09B}" dt="2025-05-27T01:51:09.898" v="183"/>
        <pc:sldMkLst>
          <pc:docMk/>
          <pc:sldMk cId="2116052200" sldId="367"/>
        </pc:sldMkLst>
      </pc:sldChg>
      <pc:sldChg chg="ord">
        <pc:chgData name="Ono, Takahiro/尾野 貴広" userId="ae455b67-0a53-4318-8ebe-4ad2ec36ef07" providerId="ADAL" clId="{8731D2C2-4A2E-4E17-BA9F-2553D73FA09B}" dt="2025-05-27T03:56:46.280" v="908"/>
        <pc:sldMkLst>
          <pc:docMk/>
          <pc:sldMk cId="82870855" sldId="378"/>
        </pc:sldMkLst>
      </pc:sldChg>
      <pc:sldChg chg="mod ord modShow">
        <pc:chgData name="Ono, Takahiro/尾野 貴広" userId="ae455b67-0a53-4318-8ebe-4ad2ec36ef07" providerId="ADAL" clId="{8731D2C2-4A2E-4E17-BA9F-2553D73FA09B}" dt="2025-05-27T04:40:35.302" v="919" actId="729"/>
        <pc:sldMkLst>
          <pc:docMk/>
          <pc:sldMk cId="2209421260" sldId="380"/>
        </pc:sldMkLst>
      </pc:sldChg>
      <pc:sldChg chg="addSp delSp modSp mod">
        <pc:chgData name="Ono, Takahiro/尾野 貴広" userId="ae455b67-0a53-4318-8ebe-4ad2ec36ef07" providerId="ADAL" clId="{8731D2C2-4A2E-4E17-BA9F-2553D73FA09B}" dt="2025-05-27T03:53:42.307" v="880" actId="20577"/>
        <pc:sldMkLst>
          <pc:docMk/>
          <pc:sldMk cId="4238398482" sldId="381"/>
        </pc:sldMkLst>
      </pc:sldChg>
      <pc:sldChg chg="addSp delSp modSp mod">
        <pc:chgData name="Ono, Takahiro/尾野 貴広" userId="ae455b67-0a53-4318-8ebe-4ad2ec36ef07" providerId="ADAL" clId="{8731D2C2-4A2E-4E17-BA9F-2553D73FA09B}" dt="2025-06-02T09:30:17.130" v="1644" actId="14100"/>
        <pc:sldMkLst>
          <pc:docMk/>
          <pc:sldMk cId="3075201393" sldId="382"/>
        </pc:sldMkLst>
      </pc:sldChg>
      <pc:sldChg chg="modSp mod">
        <pc:chgData name="Ono, Takahiro/尾野 貴広" userId="ae455b67-0a53-4318-8ebe-4ad2ec36ef07" providerId="ADAL" clId="{8731D2C2-4A2E-4E17-BA9F-2553D73FA09B}" dt="2025-05-27T01:34:09.411" v="114"/>
        <pc:sldMkLst>
          <pc:docMk/>
          <pc:sldMk cId="3461258801" sldId="383"/>
        </pc:sldMkLst>
      </pc:sldChg>
      <pc:sldChg chg="addSp delSp modSp mod">
        <pc:chgData name="Ono, Takahiro/尾野 貴広" userId="ae455b67-0a53-4318-8ebe-4ad2ec36ef07" providerId="ADAL" clId="{8731D2C2-4A2E-4E17-BA9F-2553D73FA09B}" dt="2025-05-27T04:46:25.898" v="977" actId="1076"/>
        <pc:sldMkLst>
          <pc:docMk/>
          <pc:sldMk cId="1604804775" sldId="386"/>
        </pc:sldMkLst>
      </pc:sldChg>
      <pc:sldChg chg="modSp mod">
        <pc:chgData name="Ono, Takahiro/尾野 貴広" userId="ae455b67-0a53-4318-8ebe-4ad2ec36ef07" providerId="ADAL" clId="{8731D2C2-4A2E-4E17-BA9F-2553D73FA09B}" dt="2025-05-27T01:49:44.661" v="120" actId="20577"/>
        <pc:sldMkLst>
          <pc:docMk/>
          <pc:sldMk cId="1687183947" sldId="388"/>
        </pc:sldMkLst>
      </pc:sldChg>
      <pc:sldChg chg="delSp mod">
        <pc:chgData name="Ono, Takahiro/尾野 貴広" userId="ae455b67-0a53-4318-8ebe-4ad2ec36ef07" providerId="ADAL" clId="{8731D2C2-4A2E-4E17-BA9F-2553D73FA09B}" dt="2025-05-27T03:47:10.067" v="804" actId="478"/>
        <pc:sldMkLst>
          <pc:docMk/>
          <pc:sldMk cId="269065958" sldId="389"/>
        </pc:sldMkLst>
      </pc:sldChg>
      <pc:sldChg chg="addSp modSp mod">
        <pc:chgData name="Ono, Takahiro/尾野 貴広" userId="ae455b67-0a53-4318-8ebe-4ad2ec36ef07" providerId="ADAL" clId="{8731D2C2-4A2E-4E17-BA9F-2553D73FA09B}" dt="2025-05-29T07:20:31.717" v="1304" actId="404"/>
        <pc:sldMkLst>
          <pc:docMk/>
          <pc:sldMk cId="2236012943" sldId="390"/>
        </pc:sldMkLst>
      </pc:sldChg>
      <pc:sldChg chg="delSp modSp add mod">
        <pc:chgData name="Ono, Takahiro/尾野 貴広" userId="ae455b67-0a53-4318-8ebe-4ad2ec36ef07" providerId="ADAL" clId="{8731D2C2-4A2E-4E17-BA9F-2553D73FA09B}" dt="2025-05-27T03:46:38.223" v="803"/>
        <pc:sldMkLst>
          <pc:docMk/>
          <pc:sldMk cId="3737671694" sldId="393"/>
        </pc:sldMkLst>
      </pc:sldChg>
      <pc:sldChg chg="add mod ord modShow">
        <pc:chgData name="Ono, Takahiro/尾野 貴広" userId="ae455b67-0a53-4318-8ebe-4ad2ec36ef07" providerId="ADAL" clId="{8731D2C2-4A2E-4E17-BA9F-2553D73FA09B}" dt="2025-05-27T04:40:27.830" v="916" actId="729"/>
        <pc:sldMkLst>
          <pc:docMk/>
          <pc:sldMk cId="3378784946" sldId="394"/>
        </pc:sldMkLst>
      </pc:sldChg>
      <pc:sldChg chg="addSp delSp modSp add mod">
        <pc:chgData name="Ono, Takahiro/尾野 貴広" userId="ae455b67-0a53-4318-8ebe-4ad2ec36ef07" providerId="ADAL" clId="{8731D2C2-4A2E-4E17-BA9F-2553D73FA09B}" dt="2025-06-02T09:27:33.592" v="1640" actId="113"/>
        <pc:sldMkLst>
          <pc:docMk/>
          <pc:sldMk cId="4269141053" sldId="396"/>
        </pc:sldMkLst>
      </pc:sldChg>
    </pc:docChg>
  </pc:docChgLst>
  <pc:docChgLst>
    <pc:chgData name="Nakayama, Takuya/中山 拓弥" userId="de89cea5-a8ff-4b0b-b86d-f1dd47818a40" providerId="ADAL" clId="{8B69F4E5-4789-4B54-8FFB-23F8F63BD692}"/>
    <pc:docChg chg="undo custSel addSld delSld modSld sldOrd">
      <pc:chgData name="Nakayama, Takuya/中山 拓弥" userId="de89cea5-a8ff-4b0b-b86d-f1dd47818a40" providerId="ADAL" clId="{8B69F4E5-4789-4B54-8FFB-23F8F63BD692}" dt="2024-05-26T22:38:58.992" v="66" actId="20577"/>
      <pc:docMkLst>
        <pc:docMk/>
      </pc:docMkLst>
      <pc:sldChg chg="modSp mod">
        <pc:chgData name="Nakayama, Takuya/中山 拓弥" userId="de89cea5-a8ff-4b0b-b86d-f1dd47818a40" providerId="ADAL" clId="{8B69F4E5-4789-4B54-8FFB-23F8F63BD692}" dt="2024-05-24T13:51:00.119" v="33" actId="20577"/>
        <pc:sldMkLst>
          <pc:docMk/>
          <pc:sldMk cId="639444593" sldId="338"/>
        </pc:sldMkLst>
      </pc:sldChg>
      <pc:sldChg chg="modSp mod ord">
        <pc:chgData name="Nakayama, Takuya/中山 拓弥" userId="de89cea5-a8ff-4b0b-b86d-f1dd47818a40" providerId="ADAL" clId="{8B69F4E5-4789-4B54-8FFB-23F8F63BD692}" dt="2024-05-24T13:53:56.151" v="60" actId="20577"/>
        <pc:sldMkLst>
          <pc:docMk/>
          <pc:sldMk cId="4238398482" sldId="381"/>
        </pc:sldMkLst>
      </pc:sldChg>
      <pc:sldChg chg="modSp mod">
        <pc:chgData name="Nakayama, Takuya/中山 拓弥" userId="de89cea5-a8ff-4b0b-b86d-f1dd47818a40" providerId="ADAL" clId="{8B69F4E5-4789-4B54-8FFB-23F8F63BD692}" dt="2024-05-26T22:38:58.992" v="66" actId="20577"/>
        <pc:sldMkLst>
          <pc:docMk/>
          <pc:sldMk cId="2236012943" sldId="390"/>
        </pc:sldMkLst>
      </pc:sldChg>
      <pc:sldChg chg="addSp delSp modSp mod">
        <pc:chgData name="Nakayama, Takuya/中山 拓弥" userId="de89cea5-a8ff-4b0b-b86d-f1dd47818a40" providerId="ADAL" clId="{8B69F4E5-4789-4B54-8FFB-23F8F63BD692}" dt="2024-05-24T13:49:18.150" v="17" actId="20577"/>
        <pc:sldMkLst>
          <pc:docMk/>
          <pc:sldMk cId="436121694" sldId="391"/>
        </pc:sldMkLst>
      </pc:sldChg>
      <pc:sldChg chg="add del">
        <pc:chgData name="Nakayama, Takuya/中山 拓弥" userId="de89cea5-a8ff-4b0b-b86d-f1dd47818a40" providerId="ADAL" clId="{8B69F4E5-4789-4B54-8FFB-23F8F63BD692}" dt="2024-05-24T13:53:37.598" v="38" actId="47"/>
        <pc:sldMkLst>
          <pc:docMk/>
          <pc:sldMk cId="2904695445" sldId="392"/>
        </pc:sldMkLst>
      </pc:sldChg>
      <pc:sldChg chg="del">
        <pc:chgData name="Nakayama, Takuya/中山 拓弥" userId="de89cea5-a8ff-4b0b-b86d-f1dd47818a40" providerId="ADAL" clId="{8B69F4E5-4789-4B54-8FFB-23F8F63BD692}" dt="2024-05-24T13:49:51.397" v="18" actId="47"/>
        <pc:sldMkLst>
          <pc:docMk/>
          <pc:sldMk cId="3049823336" sldId="392"/>
        </pc:sldMkLst>
      </pc:sldChg>
    </pc:docChg>
  </pc:docChgLst>
  <pc:docChgLst>
    <pc:chgData name="Nakayama, Takuya/中山 拓弥" userId="de89cea5-a8ff-4b0b-b86d-f1dd47818a40" providerId="ADAL" clId="{0E50CF26-8FFD-4437-89D6-0E72A0463601}"/>
    <pc:docChg chg="modSld">
      <pc:chgData name="Nakayama, Takuya/中山 拓弥" userId="de89cea5-a8ff-4b0b-b86d-f1dd47818a40" providerId="ADAL" clId="{0E50CF26-8FFD-4437-89D6-0E72A0463601}" dt="2025-06-02T03:41:32.662" v="1" actId="1076"/>
      <pc:docMkLst>
        <pc:docMk/>
      </pc:docMkLst>
      <pc:sldChg chg="modSp mod">
        <pc:chgData name="Nakayama, Takuya/中山 拓弥" userId="de89cea5-a8ff-4b0b-b86d-f1dd47818a40" providerId="ADAL" clId="{0E50CF26-8FFD-4437-89D6-0E72A0463601}" dt="2025-06-02T03:41:32.662" v="1" actId="1076"/>
        <pc:sldMkLst>
          <pc:docMk/>
          <pc:sldMk cId="3075201393" sldId="382"/>
        </pc:sldMkLst>
      </pc:sldChg>
    </pc:docChg>
  </pc:docChgLst>
  <pc:docChgLst>
    <pc:chgData name="Wada, Ryuta/和田 龍太" userId="2d932581-5fbd-4652-aa43-e6a64ab27875" providerId="ADAL" clId="{E33FFDD4-39B5-4778-8BC8-7B5C55F664F2}"/>
    <pc:docChg chg="custSel addSld delSld modSld sldOrd">
      <pc:chgData name="Wada, Ryuta/和田 龍太" userId="2d932581-5fbd-4652-aa43-e6a64ab27875" providerId="ADAL" clId="{E33FFDD4-39B5-4778-8BC8-7B5C55F664F2}" dt="2025-06-03T06:01:37.486" v="1197" actId="478"/>
      <pc:docMkLst>
        <pc:docMk/>
      </pc:docMkLst>
      <pc:sldChg chg="add">
        <pc:chgData name="Wada, Ryuta/和田 龍太" userId="2d932581-5fbd-4652-aa43-e6a64ab27875" providerId="ADAL" clId="{E33FFDD4-39B5-4778-8BC8-7B5C55F664F2}" dt="2025-06-03T05:48:34.772" v="492"/>
        <pc:sldMkLst>
          <pc:docMk/>
          <pc:sldMk cId="1343923894" sldId="256"/>
        </pc:sldMkLst>
      </pc:sldChg>
      <pc:sldChg chg="del">
        <pc:chgData name="Wada, Ryuta/和田 龍太" userId="2d932581-5fbd-4652-aa43-e6a64ab27875" providerId="ADAL" clId="{E33FFDD4-39B5-4778-8BC8-7B5C55F664F2}" dt="2025-06-03T05:55:11.591" v="885" actId="47"/>
        <pc:sldMkLst>
          <pc:docMk/>
          <pc:sldMk cId="3924267683" sldId="257"/>
        </pc:sldMkLst>
      </pc:sldChg>
      <pc:sldChg chg="del">
        <pc:chgData name="Wada, Ryuta/和田 龍太" userId="2d932581-5fbd-4652-aa43-e6a64ab27875" providerId="ADAL" clId="{E33FFDD4-39B5-4778-8BC8-7B5C55F664F2}" dt="2025-06-03T05:55:11.591" v="885" actId="47"/>
        <pc:sldMkLst>
          <pc:docMk/>
          <pc:sldMk cId="2524207548" sldId="263"/>
        </pc:sldMkLst>
      </pc:sldChg>
      <pc:sldChg chg="del">
        <pc:chgData name="Wada, Ryuta/和田 龍太" userId="2d932581-5fbd-4652-aa43-e6a64ab27875" providerId="ADAL" clId="{E33FFDD4-39B5-4778-8BC8-7B5C55F664F2}" dt="2025-06-03T05:55:11.591" v="885" actId="47"/>
        <pc:sldMkLst>
          <pc:docMk/>
          <pc:sldMk cId="2471243655" sldId="271"/>
        </pc:sldMkLst>
      </pc:sldChg>
      <pc:sldChg chg="del">
        <pc:chgData name="Wada, Ryuta/和田 龍太" userId="2d932581-5fbd-4652-aa43-e6a64ab27875" providerId="ADAL" clId="{E33FFDD4-39B5-4778-8BC8-7B5C55F664F2}" dt="2025-06-03T05:54:07.997" v="807" actId="47"/>
        <pc:sldMkLst>
          <pc:docMk/>
          <pc:sldMk cId="1771290671" sldId="281"/>
        </pc:sldMkLst>
      </pc:sldChg>
      <pc:sldChg chg="delSp modSp mod ord modShow">
        <pc:chgData name="Wada, Ryuta/和田 龍太" userId="2d932581-5fbd-4652-aa43-e6a64ab27875" providerId="ADAL" clId="{E33FFDD4-39B5-4778-8BC8-7B5C55F664F2}" dt="2025-06-03T05:51:41.153" v="787" actId="1076"/>
        <pc:sldMkLst>
          <pc:docMk/>
          <pc:sldMk cId="3435383959" sldId="288"/>
        </pc:sldMkLst>
      </pc:sldChg>
      <pc:sldChg chg="delSp mod ord modShow">
        <pc:chgData name="Wada, Ryuta/和田 龍太" userId="2d932581-5fbd-4652-aa43-e6a64ab27875" providerId="ADAL" clId="{E33FFDD4-39B5-4778-8BC8-7B5C55F664F2}" dt="2025-06-03T05:51:58.220" v="791" actId="478"/>
        <pc:sldMkLst>
          <pc:docMk/>
          <pc:sldMk cId="3120480621" sldId="289"/>
        </pc:sldMkLst>
      </pc:sldChg>
      <pc:sldChg chg="delSp mod ord modShow">
        <pc:chgData name="Wada, Ryuta/和田 龍太" userId="2d932581-5fbd-4652-aa43-e6a64ab27875" providerId="ADAL" clId="{E33FFDD4-39B5-4778-8BC8-7B5C55F664F2}" dt="2025-06-03T05:52:01.079" v="792" actId="478"/>
        <pc:sldMkLst>
          <pc:docMk/>
          <pc:sldMk cId="1925365940" sldId="290"/>
        </pc:sldMkLst>
      </pc:sldChg>
      <pc:sldChg chg="delSp mod ord modShow">
        <pc:chgData name="Wada, Ryuta/和田 龍太" userId="2d932581-5fbd-4652-aa43-e6a64ab27875" providerId="ADAL" clId="{E33FFDD4-39B5-4778-8BC8-7B5C55F664F2}" dt="2025-06-03T05:52:05.921" v="793" actId="478"/>
        <pc:sldMkLst>
          <pc:docMk/>
          <pc:sldMk cId="2267912771" sldId="291"/>
        </pc:sldMkLst>
      </pc:sldChg>
      <pc:sldChg chg="delSp mod ord modShow">
        <pc:chgData name="Wada, Ryuta/和田 龍太" userId="2d932581-5fbd-4652-aa43-e6a64ab27875" providerId="ADAL" clId="{E33FFDD4-39B5-4778-8BC8-7B5C55F664F2}" dt="2025-06-03T05:52:11.544" v="795" actId="478"/>
        <pc:sldMkLst>
          <pc:docMk/>
          <pc:sldMk cId="2319362072" sldId="292"/>
        </pc:sldMkLst>
      </pc:sldChg>
      <pc:sldChg chg="delSp mod ord modShow">
        <pc:chgData name="Wada, Ryuta/和田 龍太" userId="2d932581-5fbd-4652-aa43-e6a64ab27875" providerId="ADAL" clId="{E33FFDD4-39B5-4778-8BC8-7B5C55F664F2}" dt="2025-06-03T05:52:39.623" v="796" actId="478"/>
        <pc:sldMkLst>
          <pc:docMk/>
          <pc:sldMk cId="1558012932" sldId="293"/>
        </pc:sldMkLst>
      </pc:sldChg>
      <pc:sldChg chg="del">
        <pc:chgData name="Wada, Ryuta/和田 龍太" userId="2d932581-5fbd-4652-aa43-e6a64ab27875" providerId="ADAL" clId="{E33FFDD4-39B5-4778-8BC8-7B5C55F664F2}" dt="2025-06-03T05:53:31.301" v="800" actId="47"/>
        <pc:sldMkLst>
          <pc:docMk/>
          <pc:sldMk cId="3582663381" sldId="296"/>
        </pc:sldMkLst>
      </pc:sldChg>
      <pc:sldChg chg="del">
        <pc:chgData name="Wada, Ryuta/和田 龍太" userId="2d932581-5fbd-4652-aa43-e6a64ab27875" providerId="ADAL" clId="{E33FFDD4-39B5-4778-8BC8-7B5C55F664F2}" dt="2025-06-03T05:53:31.301" v="800" actId="47"/>
        <pc:sldMkLst>
          <pc:docMk/>
          <pc:sldMk cId="2752718260" sldId="297"/>
        </pc:sldMkLst>
      </pc:sldChg>
      <pc:sldChg chg="del">
        <pc:chgData name="Wada, Ryuta/和田 龍太" userId="2d932581-5fbd-4652-aa43-e6a64ab27875" providerId="ADAL" clId="{E33FFDD4-39B5-4778-8BC8-7B5C55F664F2}" dt="2025-06-03T05:53:31.301" v="800" actId="47"/>
        <pc:sldMkLst>
          <pc:docMk/>
          <pc:sldMk cId="2757754725" sldId="298"/>
        </pc:sldMkLst>
      </pc:sldChg>
      <pc:sldChg chg="del">
        <pc:chgData name="Wada, Ryuta/和田 龍太" userId="2d932581-5fbd-4652-aa43-e6a64ab27875" providerId="ADAL" clId="{E33FFDD4-39B5-4778-8BC8-7B5C55F664F2}" dt="2025-06-03T05:53:31.301" v="800" actId="47"/>
        <pc:sldMkLst>
          <pc:docMk/>
          <pc:sldMk cId="183874464" sldId="299"/>
        </pc:sldMkLst>
      </pc:sldChg>
      <pc:sldChg chg="del">
        <pc:chgData name="Wada, Ryuta/和田 龍太" userId="2d932581-5fbd-4652-aa43-e6a64ab27875" providerId="ADAL" clId="{E33FFDD4-39B5-4778-8BC8-7B5C55F664F2}" dt="2025-06-03T05:53:31.301" v="800" actId="47"/>
        <pc:sldMkLst>
          <pc:docMk/>
          <pc:sldMk cId="909829505" sldId="300"/>
        </pc:sldMkLst>
      </pc:sldChg>
      <pc:sldChg chg="del">
        <pc:chgData name="Wada, Ryuta/和田 龍太" userId="2d932581-5fbd-4652-aa43-e6a64ab27875" providerId="ADAL" clId="{E33FFDD4-39B5-4778-8BC8-7B5C55F664F2}" dt="2025-06-03T05:46:57.864" v="332" actId="47"/>
        <pc:sldMkLst>
          <pc:docMk/>
          <pc:sldMk cId="1268761172" sldId="301"/>
        </pc:sldMkLst>
      </pc:sldChg>
      <pc:sldChg chg="del">
        <pc:chgData name="Wada, Ryuta/和田 龍太" userId="2d932581-5fbd-4652-aa43-e6a64ab27875" providerId="ADAL" clId="{E33FFDD4-39B5-4778-8BC8-7B5C55F664F2}" dt="2025-06-03T05:53:55.530" v="806" actId="47"/>
        <pc:sldMkLst>
          <pc:docMk/>
          <pc:sldMk cId="980279004" sldId="302"/>
        </pc:sldMkLst>
      </pc:sldChg>
      <pc:sldChg chg="del">
        <pc:chgData name="Wada, Ryuta/和田 龍太" userId="2d932581-5fbd-4652-aa43-e6a64ab27875" providerId="ADAL" clId="{E33FFDD4-39B5-4778-8BC8-7B5C55F664F2}" dt="2025-06-03T05:53:55.530" v="806" actId="47"/>
        <pc:sldMkLst>
          <pc:docMk/>
          <pc:sldMk cId="1656689577" sldId="303"/>
        </pc:sldMkLst>
      </pc:sldChg>
      <pc:sldChg chg="del">
        <pc:chgData name="Wada, Ryuta/和田 龍太" userId="2d932581-5fbd-4652-aa43-e6a64ab27875" providerId="ADAL" clId="{E33FFDD4-39B5-4778-8BC8-7B5C55F664F2}" dt="2025-06-03T05:53:55.530" v="806" actId="47"/>
        <pc:sldMkLst>
          <pc:docMk/>
          <pc:sldMk cId="707139691" sldId="304"/>
        </pc:sldMkLst>
      </pc:sldChg>
      <pc:sldChg chg="del">
        <pc:chgData name="Wada, Ryuta/和田 龍太" userId="2d932581-5fbd-4652-aa43-e6a64ab27875" providerId="ADAL" clId="{E33FFDD4-39B5-4778-8BC8-7B5C55F664F2}" dt="2025-06-03T05:53:55.530" v="806" actId="47"/>
        <pc:sldMkLst>
          <pc:docMk/>
          <pc:sldMk cId="1264638169" sldId="305"/>
        </pc:sldMkLst>
      </pc:sldChg>
      <pc:sldChg chg="del">
        <pc:chgData name="Wada, Ryuta/和田 龍太" userId="2d932581-5fbd-4652-aa43-e6a64ab27875" providerId="ADAL" clId="{E33FFDD4-39B5-4778-8BC8-7B5C55F664F2}" dt="2025-06-03T05:53:55.530" v="806" actId="47"/>
        <pc:sldMkLst>
          <pc:docMk/>
          <pc:sldMk cId="1346818010" sldId="306"/>
        </pc:sldMkLst>
      </pc:sldChg>
      <pc:sldChg chg="del">
        <pc:chgData name="Wada, Ryuta/和田 龍太" userId="2d932581-5fbd-4652-aa43-e6a64ab27875" providerId="ADAL" clId="{E33FFDD4-39B5-4778-8BC8-7B5C55F664F2}" dt="2025-06-03T05:53:33.214" v="801" actId="47"/>
        <pc:sldMkLst>
          <pc:docMk/>
          <pc:sldMk cId="3827540004" sldId="312"/>
        </pc:sldMkLst>
      </pc:sldChg>
      <pc:sldChg chg="del">
        <pc:chgData name="Wada, Ryuta/和田 龍太" userId="2d932581-5fbd-4652-aa43-e6a64ab27875" providerId="ADAL" clId="{E33FFDD4-39B5-4778-8BC8-7B5C55F664F2}" dt="2025-06-03T05:46:56.284" v="331" actId="47"/>
        <pc:sldMkLst>
          <pc:docMk/>
          <pc:sldMk cId="2016119930" sldId="314"/>
        </pc:sldMkLst>
      </pc:sldChg>
      <pc:sldChg chg="del">
        <pc:chgData name="Wada, Ryuta/和田 龍太" userId="2d932581-5fbd-4652-aa43-e6a64ab27875" providerId="ADAL" clId="{E33FFDD4-39B5-4778-8BC8-7B5C55F664F2}" dt="2025-06-03T05:46:54.685" v="330" actId="47"/>
        <pc:sldMkLst>
          <pc:docMk/>
          <pc:sldMk cId="1007616081" sldId="321"/>
        </pc:sldMkLst>
      </pc:sldChg>
      <pc:sldChg chg="del">
        <pc:chgData name="Wada, Ryuta/和田 龍太" userId="2d932581-5fbd-4652-aa43-e6a64ab27875" providerId="ADAL" clId="{E33FFDD4-39B5-4778-8BC8-7B5C55F664F2}" dt="2025-06-03T05:46:13.478" v="307" actId="47"/>
        <pc:sldMkLst>
          <pc:docMk/>
          <pc:sldMk cId="2608709409" sldId="323"/>
        </pc:sldMkLst>
      </pc:sldChg>
      <pc:sldChg chg="del">
        <pc:chgData name="Wada, Ryuta/和田 龍太" userId="2d932581-5fbd-4652-aa43-e6a64ab27875" providerId="ADAL" clId="{E33FFDD4-39B5-4778-8BC8-7B5C55F664F2}" dt="2025-06-03T05:46:14.346" v="308" actId="47"/>
        <pc:sldMkLst>
          <pc:docMk/>
          <pc:sldMk cId="1285250358" sldId="339"/>
        </pc:sldMkLst>
      </pc:sldChg>
      <pc:sldChg chg="del">
        <pc:chgData name="Wada, Ryuta/和田 龍太" userId="2d932581-5fbd-4652-aa43-e6a64ab27875" providerId="ADAL" clId="{E33FFDD4-39B5-4778-8BC8-7B5C55F664F2}" dt="2025-06-03T05:54:07.997" v="807" actId="47"/>
        <pc:sldMkLst>
          <pc:docMk/>
          <pc:sldMk cId="2907183633" sldId="351"/>
        </pc:sldMkLst>
      </pc:sldChg>
      <pc:sldChg chg="del">
        <pc:chgData name="Wada, Ryuta/和田 龍太" userId="2d932581-5fbd-4652-aa43-e6a64ab27875" providerId="ADAL" clId="{E33FFDD4-39B5-4778-8BC8-7B5C55F664F2}" dt="2025-06-03T05:54:07.997" v="807" actId="47"/>
        <pc:sldMkLst>
          <pc:docMk/>
          <pc:sldMk cId="2483727659" sldId="352"/>
        </pc:sldMkLst>
      </pc:sldChg>
      <pc:sldChg chg="del">
        <pc:chgData name="Wada, Ryuta/和田 龍太" userId="2d932581-5fbd-4652-aa43-e6a64ab27875" providerId="ADAL" clId="{E33FFDD4-39B5-4778-8BC8-7B5C55F664F2}" dt="2025-06-03T05:54:07.997" v="807" actId="47"/>
        <pc:sldMkLst>
          <pc:docMk/>
          <pc:sldMk cId="3717763796" sldId="353"/>
        </pc:sldMkLst>
      </pc:sldChg>
      <pc:sldChg chg="del">
        <pc:chgData name="Wada, Ryuta/和田 龍太" userId="2d932581-5fbd-4652-aa43-e6a64ab27875" providerId="ADAL" clId="{E33FFDD4-39B5-4778-8BC8-7B5C55F664F2}" dt="2025-06-03T05:54:07.997" v="807" actId="47"/>
        <pc:sldMkLst>
          <pc:docMk/>
          <pc:sldMk cId="2797347725" sldId="354"/>
        </pc:sldMkLst>
      </pc:sldChg>
      <pc:sldChg chg="modSp mod modShow">
        <pc:chgData name="Wada, Ryuta/和田 龍太" userId="2d932581-5fbd-4652-aa43-e6a64ab27875" providerId="ADAL" clId="{E33FFDD4-39B5-4778-8BC8-7B5C55F664F2}" dt="2025-06-03T05:59:33.419" v="1034" actId="2711"/>
        <pc:sldMkLst>
          <pc:docMk/>
          <pc:sldMk cId="1695160312" sldId="355"/>
        </pc:sldMkLst>
      </pc:sldChg>
      <pc:sldChg chg="mod modShow">
        <pc:chgData name="Wada, Ryuta/和田 龍太" userId="2d932581-5fbd-4652-aa43-e6a64ab27875" providerId="ADAL" clId="{E33FFDD4-39B5-4778-8BC8-7B5C55F664F2}" dt="2025-06-03T05:53:39.151" v="802" actId="729"/>
        <pc:sldMkLst>
          <pc:docMk/>
          <pc:sldMk cId="3624350391" sldId="361"/>
        </pc:sldMkLst>
      </pc:sldChg>
      <pc:sldChg chg="mod modShow">
        <pc:chgData name="Wada, Ryuta/和田 龍太" userId="2d932581-5fbd-4652-aa43-e6a64ab27875" providerId="ADAL" clId="{E33FFDD4-39B5-4778-8BC8-7B5C55F664F2}" dt="2025-06-03T05:53:42.438" v="803" actId="729"/>
        <pc:sldMkLst>
          <pc:docMk/>
          <pc:sldMk cId="2201688203" sldId="362"/>
        </pc:sldMkLst>
      </pc:sldChg>
      <pc:sldChg chg="mod ord modShow">
        <pc:chgData name="Wada, Ryuta/和田 龍太" userId="2d932581-5fbd-4652-aa43-e6a64ab27875" providerId="ADAL" clId="{E33FFDD4-39B5-4778-8BC8-7B5C55F664F2}" dt="2025-06-03T05:53:25.673" v="799" actId="729"/>
        <pc:sldMkLst>
          <pc:docMk/>
          <pc:sldMk cId="832536487" sldId="363"/>
        </pc:sldMkLst>
      </pc:sldChg>
      <pc:sldChg chg="mod modShow">
        <pc:chgData name="Wada, Ryuta/和田 龍太" userId="2d932581-5fbd-4652-aa43-e6a64ab27875" providerId="ADAL" clId="{E33FFDD4-39B5-4778-8BC8-7B5C55F664F2}" dt="2025-06-03T05:53:47.128" v="804" actId="729"/>
        <pc:sldMkLst>
          <pc:docMk/>
          <pc:sldMk cId="2643497428" sldId="364"/>
        </pc:sldMkLst>
      </pc:sldChg>
      <pc:sldChg chg="delSp mod modShow">
        <pc:chgData name="Wada, Ryuta/和田 龍太" userId="2d932581-5fbd-4652-aa43-e6a64ab27875" providerId="ADAL" clId="{E33FFDD4-39B5-4778-8BC8-7B5C55F664F2}" dt="2025-06-03T05:55:06.107" v="884" actId="478"/>
        <pc:sldMkLst>
          <pc:docMk/>
          <pc:sldMk cId="1500802591" sldId="365"/>
        </pc:sldMkLst>
      </pc:sldChg>
      <pc:sldChg chg="addSp modSp mod">
        <pc:chgData name="Wada, Ryuta/和田 龍太" userId="2d932581-5fbd-4652-aa43-e6a64ab27875" providerId="ADAL" clId="{E33FFDD4-39B5-4778-8BC8-7B5C55F664F2}" dt="2025-06-03T05:42:06.736" v="117" actId="20577"/>
        <pc:sldMkLst>
          <pc:docMk/>
          <pc:sldMk cId="2116052200" sldId="367"/>
        </pc:sldMkLst>
      </pc:sldChg>
      <pc:sldChg chg="modSp mod">
        <pc:chgData name="Wada, Ryuta/和田 龍太" userId="2d932581-5fbd-4652-aa43-e6a64ab27875" providerId="ADAL" clId="{E33FFDD4-39B5-4778-8BC8-7B5C55F664F2}" dt="2025-06-03T05:45:39.498" v="306" actId="207"/>
        <pc:sldMkLst>
          <pc:docMk/>
          <pc:sldMk cId="82870855" sldId="378"/>
        </pc:sldMkLst>
      </pc:sldChg>
      <pc:sldChg chg="modSp mod">
        <pc:chgData name="Wada, Ryuta/和田 龍太" userId="2d932581-5fbd-4652-aa43-e6a64ab27875" providerId="ADAL" clId="{E33FFDD4-39B5-4778-8BC8-7B5C55F664F2}" dt="2025-06-03T05:42:42.986" v="142" actId="14100"/>
        <pc:sldMkLst>
          <pc:docMk/>
          <pc:sldMk cId="4238398482" sldId="381"/>
        </pc:sldMkLst>
      </pc:sldChg>
      <pc:sldChg chg="addSp delSp modSp mod">
        <pc:chgData name="Wada, Ryuta/和田 龍太" userId="2d932581-5fbd-4652-aa43-e6a64ab27875" providerId="ADAL" clId="{E33FFDD4-39B5-4778-8BC8-7B5C55F664F2}" dt="2025-06-03T05:41:30.507" v="114" actId="478"/>
        <pc:sldMkLst>
          <pc:docMk/>
          <pc:sldMk cId="1295436991" sldId="395"/>
        </pc:sldMkLst>
      </pc:sldChg>
      <pc:sldChg chg="modSp mod">
        <pc:chgData name="Wada, Ryuta/和田 龍太" userId="2d932581-5fbd-4652-aa43-e6a64ab27875" providerId="ADAL" clId="{E33FFDD4-39B5-4778-8BC8-7B5C55F664F2}" dt="2025-06-03T05:42:20.513" v="133" actId="6549"/>
        <pc:sldMkLst>
          <pc:docMk/>
          <pc:sldMk cId="4269141053" sldId="396"/>
        </pc:sldMkLst>
      </pc:sldChg>
      <pc:sldChg chg="addSp delSp modSp new mod">
        <pc:chgData name="Wada, Ryuta/和田 龍太" userId="2d932581-5fbd-4652-aa43-e6a64ab27875" providerId="ADAL" clId="{E33FFDD4-39B5-4778-8BC8-7B5C55F664F2}" dt="2025-06-03T05:55:42.991" v="904" actId="20577"/>
        <pc:sldMkLst>
          <pc:docMk/>
          <pc:sldMk cId="1221793621" sldId="399"/>
        </pc:sldMkLst>
      </pc:sldChg>
      <pc:sldChg chg="add">
        <pc:chgData name="Wada, Ryuta/和田 龍太" userId="2d932581-5fbd-4652-aa43-e6a64ab27875" providerId="ADAL" clId="{E33FFDD4-39B5-4778-8BC8-7B5C55F664F2}" dt="2025-06-03T05:48:34.772" v="492"/>
        <pc:sldMkLst>
          <pc:docMk/>
          <pc:sldMk cId="3711931021" sldId="400"/>
        </pc:sldMkLst>
      </pc:sldChg>
      <pc:sldChg chg="add">
        <pc:chgData name="Wada, Ryuta/和田 龍太" userId="2d932581-5fbd-4652-aa43-e6a64ab27875" providerId="ADAL" clId="{E33FFDD4-39B5-4778-8BC8-7B5C55F664F2}" dt="2025-06-03T05:48:34.772" v="492"/>
        <pc:sldMkLst>
          <pc:docMk/>
          <pc:sldMk cId="1861813619" sldId="401"/>
        </pc:sldMkLst>
      </pc:sldChg>
      <pc:sldChg chg="add">
        <pc:chgData name="Wada, Ryuta/和田 龍太" userId="2d932581-5fbd-4652-aa43-e6a64ab27875" providerId="ADAL" clId="{E33FFDD4-39B5-4778-8BC8-7B5C55F664F2}" dt="2025-06-03T05:48:34.772" v="492"/>
        <pc:sldMkLst>
          <pc:docMk/>
          <pc:sldMk cId="1448658823" sldId="402"/>
        </pc:sldMkLst>
      </pc:sldChg>
      <pc:sldChg chg="addSp delSp modSp new mod">
        <pc:chgData name="Wada, Ryuta/和田 龍太" userId="2d932581-5fbd-4652-aa43-e6a64ab27875" providerId="ADAL" clId="{E33FFDD4-39B5-4778-8BC8-7B5C55F664F2}" dt="2025-06-03T05:48:52.267" v="497" actId="1076"/>
        <pc:sldMkLst>
          <pc:docMk/>
          <pc:sldMk cId="557070505" sldId="403"/>
        </pc:sldMkLst>
      </pc:sldChg>
      <pc:sldChg chg="delSp modSp add mod">
        <pc:chgData name="Wada, Ryuta/和田 龍太" userId="2d932581-5fbd-4652-aa43-e6a64ab27875" providerId="ADAL" clId="{E33FFDD4-39B5-4778-8BC8-7B5C55F664F2}" dt="2025-06-03T05:49:24.251" v="523" actId="1076"/>
        <pc:sldMkLst>
          <pc:docMk/>
          <pc:sldMk cId="1466655858" sldId="404"/>
        </pc:sldMkLst>
      </pc:sldChg>
      <pc:sldChg chg="delSp modSp add mod">
        <pc:chgData name="Wada, Ryuta/和田 龍太" userId="2d932581-5fbd-4652-aa43-e6a64ab27875" providerId="ADAL" clId="{E33FFDD4-39B5-4778-8BC8-7B5C55F664F2}" dt="2025-06-03T05:54:56.977" v="883" actId="478"/>
        <pc:sldMkLst>
          <pc:docMk/>
          <pc:sldMk cId="467551626" sldId="405"/>
        </pc:sldMkLst>
      </pc:sldChg>
      <pc:sldChg chg="addSp delSp modSp add mod">
        <pc:chgData name="Wada, Ryuta/和田 龍太" userId="2d932581-5fbd-4652-aa43-e6a64ab27875" providerId="ADAL" clId="{E33FFDD4-39B5-4778-8BC8-7B5C55F664F2}" dt="2025-06-03T06:00:49.303" v="1157" actId="20577"/>
        <pc:sldMkLst>
          <pc:docMk/>
          <pc:sldMk cId="816873385" sldId="406"/>
        </pc:sldMkLst>
      </pc:sldChg>
      <pc:sldChg chg="addSp delSp modSp new mod">
        <pc:chgData name="Wada, Ryuta/和田 龍太" userId="2d932581-5fbd-4652-aa43-e6a64ab27875" providerId="ADAL" clId="{E33FFDD4-39B5-4778-8BC8-7B5C55F664F2}" dt="2025-06-03T06:00:09.899" v="1095" actId="1076"/>
        <pc:sldMkLst>
          <pc:docMk/>
          <pc:sldMk cId="2788300925" sldId="407"/>
        </pc:sldMkLst>
      </pc:sldChg>
      <pc:sldChg chg="addSp delSp modSp new mod">
        <pc:chgData name="Wada, Ryuta/和田 龍太" userId="2d932581-5fbd-4652-aa43-e6a64ab27875" providerId="ADAL" clId="{E33FFDD4-39B5-4778-8BC8-7B5C55F664F2}" dt="2025-06-03T06:01:37.486" v="1197" actId="478"/>
        <pc:sldMkLst>
          <pc:docMk/>
          <pc:sldMk cId="1234139197" sldId="408"/>
        </pc:sldMkLst>
      </pc:sldChg>
    </pc:docChg>
  </pc:docChgLst>
  <pc:docChgLst>
    <pc:chgData name="Wada, Ryuta/和田 龍太" userId="2d932581-5fbd-4652-aa43-e6a64ab27875" providerId="ADAL" clId="{ECB6CB59-58BA-4725-83E5-0E49F09412B3}"/>
    <pc:docChg chg="modSld">
      <pc:chgData name="Wada, Ryuta/和田 龍太" userId="2d932581-5fbd-4652-aa43-e6a64ab27875" providerId="ADAL" clId="{ECB6CB59-58BA-4725-83E5-0E49F09412B3}" dt="2024-05-30T23:46:38.144" v="5" actId="20577"/>
      <pc:docMkLst>
        <pc:docMk/>
      </pc:docMkLst>
      <pc:sldChg chg="modSp mod">
        <pc:chgData name="Wada, Ryuta/和田 龍太" userId="2d932581-5fbd-4652-aa43-e6a64ab27875" providerId="ADAL" clId="{ECB6CB59-58BA-4725-83E5-0E49F09412B3}" dt="2024-05-30T23:46:38.144" v="5" actId="20577"/>
        <pc:sldMkLst>
          <pc:docMk/>
          <pc:sldMk cId="2236012943" sldId="390"/>
        </pc:sldMkLst>
      </pc:sldChg>
    </pc:docChg>
  </pc:docChgLst>
  <pc:docChgLst>
    <pc:chgData name="Wada, Ryuta/和田 龍太" userId="S::1469999@tmc.twfr.toyota.co.jp::2d932581-5fbd-4652-aa43-e6a64ab27875" providerId="AD" clId="Web-{09ABBE65-DDCE-2B47-730C-BA101C3D35B2}"/>
    <pc:docChg chg="modSld">
      <pc:chgData name="Wada, Ryuta/和田 龍太" userId="S::1469999@tmc.twfr.toyota.co.jp::2d932581-5fbd-4652-aa43-e6a64ab27875" providerId="AD" clId="Web-{09ABBE65-DDCE-2B47-730C-BA101C3D35B2}" dt="2025-06-02T10:03:00.720" v="14" actId="1076"/>
      <pc:docMkLst>
        <pc:docMk/>
      </pc:docMkLst>
      <pc:sldChg chg="addSp modSp">
        <pc:chgData name="Wada, Ryuta/和田 龍太" userId="S::1469999@tmc.twfr.toyota.co.jp::2d932581-5fbd-4652-aa43-e6a64ab27875" providerId="AD" clId="Web-{09ABBE65-DDCE-2B47-730C-BA101C3D35B2}" dt="2025-06-02T10:03:00.720" v="14" actId="1076"/>
        <pc:sldMkLst>
          <pc:docMk/>
          <pc:sldMk cId="974559659" sldId="398"/>
        </pc:sldMkLst>
      </pc:sldChg>
    </pc:docChg>
  </pc:docChgLst>
  <pc:docChgLst>
    <pc:chgData name="Tang, Guojian/唐 国剣" userId="5c379811-9604-4b91-9f57-260752f8ad2e" providerId="ADAL" clId="{9DEB1D3F-B418-4406-A3C9-C31213F7AB8A}"/>
    <pc:docChg chg="sldOrd">
      <pc:chgData name="Tang, Guojian/唐 国剣" userId="5c379811-9604-4b91-9f57-260752f8ad2e" providerId="ADAL" clId="{9DEB1D3F-B418-4406-A3C9-C31213F7AB8A}" dt="2024-06-10T11:05:54.182" v="0" actId="20578"/>
      <pc:docMkLst>
        <pc:docMk/>
      </pc:docMkLst>
      <pc:sldChg chg="ord">
        <pc:chgData name="Tang, Guojian/唐 国剣" userId="5c379811-9604-4b91-9f57-260752f8ad2e" providerId="ADAL" clId="{9DEB1D3F-B418-4406-A3C9-C31213F7AB8A}" dt="2024-06-10T11:05:54.182" v="0" actId="20578"/>
        <pc:sldMkLst>
          <pc:docMk/>
          <pc:sldMk cId="4238398482" sldId="381"/>
        </pc:sldMkLst>
      </pc:sldChg>
    </pc:docChg>
  </pc:docChgLst>
  <pc:docChgLst>
    <pc:chgData name="Wada, Ryuta/和田 龍太" userId="2d932581-5fbd-4652-aa43-e6a64ab27875" providerId="ADAL" clId="{4040B21E-6D17-4CEF-B79D-3F1C5DD442F4}"/>
    <pc:docChg chg="undo custSel modSld">
      <pc:chgData name="Wada, Ryuta/和田 龍太" userId="2d932581-5fbd-4652-aa43-e6a64ab27875" providerId="ADAL" clId="{4040B21E-6D17-4CEF-B79D-3F1C5DD442F4}" dt="2024-05-29T07:31:24.790" v="399" actId="1076"/>
      <pc:docMkLst>
        <pc:docMk/>
      </pc:docMkLst>
      <pc:sldChg chg="modSp mod">
        <pc:chgData name="Wada, Ryuta/和田 龍太" userId="2d932581-5fbd-4652-aa43-e6a64ab27875" providerId="ADAL" clId="{4040B21E-6D17-4CEF-B79D-3F1C5DD442F4}" dt="2024-05-29T07:21:11.165" v="3" actId="108"/>
        <pc:sldMkLst>
          <pc:docMk/>
          <pc:sldMk cId="1941186964" sldId="360"/>
        </pc:sldMkLst>
      </pc:sldChg>
      <pc:sldChg chg="addSp delSp modSp mod">
        <pc:chgData name="Wada, Ryuta/和田 龍太" userId="2d932581-5fbd-4652-aa43-e6a64ab27875" providerId="ADAL" clId="{4040B21E-6D17-4CEF-B79D-3F1C5DD442F4}" dt="2024-05-29T07:31:24.790" v="399" actId="1076"/>
        <pc:sldMkLst>
          <pc:docMk/>
          <pc:sldMk cId="3540976814" sldId="392"/>
        </pc:sldMkLst>
      </pc:sldChg>
    </pc:docChg>
  </pc:docChgLst>
  <pc:docChgLst>
    <pc:chgData name="Terada, Shuhei/寺田 周平" userId="9896fd67-205a-49d1-9c69-c8c72d2d3d53" providerId="ADAL" clId="{E84A5EFE-CCE5-43F5-B2F1-649A3381E285}"/>
    <pc:docChg chg="sldOrd">
      <pc:chgData name="Terada, Shuhei/寺田 周平" userId="9896fd67-205a-49d1-9c69-c8c72d2d3d53" providerId="ADAL" clId="{E84A5EFE-CCE5-43F5-B2F1-649A3381E285}" dt="2025-09-04T00:10:25.365" v="0" actId="20578"/>
      <pc:docMkLst>
        <pc:docMk/>
      </pc:docMkLst>
      <pc:sldChg chg="ord">
        <pc:chgData name="Terada, Shuhei/寺田 周平" userId="9896fd67-205a-49d1-9c69-c8c72d2d3d53" providerId="ADAL" clId="{E84A5EFE-CCE5-43F5-B2F1-649A3381E285}" dt="2025-09-04T00:10:25.365" v="0" actId="20578"/>
        <pc:sldMkLst>
          <pc:docMk/>
          <pc:sldMk cId="1604804775" sldId="386"/>
        </pc:sldMkLst>
      </pc:sldChg>
    </pc:docChg>
  </pc:docChgLst>
  <pc:docChgLst>
    <pc:chgData name="Wada, Ryuta/和田 龍太" userId="2d932581-5fbd-4652-aa43-e6a64ab27875" providerId="ADAL" clId="{2989F4FF-B07B-4089-A22C-042762992992}"/>
    <pc:docChg chg="delSld">
      <pc:chgData name="Wada, Ryuta/和田 龍太" userId="2d932581-5fbd-4652-aa43-e6a64ab27875" providerId="ADAL" clId="{2989F4FF-B07B-4089-A22C-042762992992}" dt="2024-05-30T03:49:11.378" v="7" actId="47"/>
      <pc:docMkLst>
        <pc:docMk/>
      </pc:docMkLst>
      <pc:sldChg chg="del">
        <pc:chgData name="Wada, Ryuta/和田 龍太" userId="2d932581-5fbd-4652-aa43-e6a64ab27875" providerId="ADAL" clId="{2989F4FF-B07B-4089-A22C-042762992992}" dt="2024-05-30T03:47:52.799" v="1" actId="47"/>
        <pc:sldMkLst>
          <pc:docMk/>
          <pc:sldMk cId="2233178642" sldId="274"/>
        </pc:sldMkLst>
      </pc:sldChg>
      <pc:sldChg chg="del">
        <pc:chgData name="Wada, Ryuta/和田 龍太" userId="2d932581-5fbd-4652-aa43-e6a64ab27875" providerId="ADAL" clId="{2989F4FF-B07B-4089-A22C-042762992992}" dt="2024-05-30T03:48:33.519" v="4" actId="47"/>
        <pc:sldMkLst>
          <pc:docMk/>
          <pc:sldMk cId="1710602973" sldId="294"/>
        </pc:sldMkLst>
      </pc:sldChg>
      <pc:sldChg chg="del">
        <pc:chgData name="Wada, Ryuta/和田 龍太" userId="2d932581-5fbd-4652-aa43-e6a64ab27875" providerId="ADAL" clId="{2989F4FF-B07B-4089-A22C-042762992992}" dt="2024-05-30T03:48:35.340" v="5" actId="47"/>
        <pc:sldMkLst>
          <pc:docMk/>
          <pc:sldMk cId="4199687167" sldId="295"/>
        </pc:sldMkLst>
      </pc:sldChg>
      <pc:sldChg chg="del">
        <pc:chgData name="Wada, Ryuta/和田 龍太" userId="2d932581-5fbd-4652-aa43-e6a64ab27875" providerId="ADAL" clId="{2989F4FF-B07B-4089-A22C-042762992992}" dt="2024-05-30T03:49:09.617" v="6" actId="47"/>
        <pc:sldMkLst>
          <pc:docMk/>
          <pc:sldMk cId="2186276397" sldId="307"/>
        </pc:sldMkLst>
      </pc:sldChg>
      <pc:sldChg chg="del">
        <pc:chgData name="Wada, Ryuta/和田 龍太" userId="2d932581-5fbd-4652-aa43-e6a64ab27875" providerId="ADAL" clId="{2989F4FF-B07B-4089-A22C-042762992992}" dt="2024-05-30T03:49:11.378" v="7" actId="47"/>
        <pc:sldMkLst>
          <pc:docMk/>
          <pc:sldMk cId="2550916954" sldId="309"/>
        </pc:sldMkLst>
      </pc:sldChg>
      <pc:sldChg chg="del">
        <pc:chgData name="Wada, Ryuta/和田 龍太" userId="2d932581-5fbd-4652-aa43-e6a64ab27875" providerId="ADAL" clId="{2989F4FF-B07B-4089-A22C-042762992992}" dt="2024-05-30T03:48:09.385" v="3" actId="47"/>
        <pc:sldMkLst>
          <pc:docMk/>
          <pc:sldMk cId="2291362617" sldId="326"/>
        </pc:sldMkLst>
      </pc:sldChg>
      <pc:sldChg chg="del">
        <pc:chgData name="Wada, Ryuta/和田 龍太" userId="2d932581-5fbd-4652-aa43-e6a64ab27875" providerId="ADAL" clId="{2989F4FF-B07B-4089-A22C-042762992992}" dt="2024-05-30T03:48:09.385" v="3" actId="47"/>
        <pc:sldMkLst>
          <pc:docMk/>
          <pc:sldMk cId="803132119" sldId="334"/>
        </pc:sldMkLst>
      </pc:sldChg>
      <pc:sldChg chg="del">
        <pc:chgData name="Wada, Ryuta/和田 龍太" userId="2d932581-5fbd-4652-aa43-e6a64ab27875" providerId="ADAL" clId="{2989F4FF-B07B-4089-A22C-042762992992}" dt="2024-05-30T03:48:09.385" v="3" actId="47"/>
        <pc:sldMkLst>
          <pc:docMk/>
          <pc:sldMk cId="1395955051" sldId="337"/>
        </pc:sldMkLst>
      </pc:sldChg>
      <pc:sldChg chg="del">
        <pc:chgData name="Wada, Ryuta/和田 龍太" userId="2d932581-5fbd-4652-aa43-e6a64ab27875" providerId="ADAL" clId="{2989F4FF-B07B-4089-A22C-042762992992}" dt="2024-05-30T03:48:09.385" v="3" actId="47"/>
        <pc:sldMkLst>
          <pc:docMk/>
          <pc:sldMk cId="791327490" sldId="344"/>
        </pc:sldMkLst>
      </pc:sldChg>
      <pc:sldChg chg="del">
        <pc:chgData name="Wada, Ryuta/和田 龍太" userId="2d932581-5fbd-4652-aa43-e6a64ab27875" providerId="ADAL" clId="{2989F4FF-B07B-4089-A22C-042762992992}" dt="2024-05-30T03:48:09.385" v="3" actId="47"/>
        <pc:sldMkLst>
          <pc:docMk/>
          <pc:sldMk cId="1556143026" sldId="345"/>
        </pc:sldMkLst>
      </pc:sldChg>
      <pc:sldChg chg="del">
        <pc:chgData name="Wada, Ryuta/和田 龍太" userId="2d932581-5fbd-4652-aa43-e6a64ab27875" providerId="ADAL" clId="{2989F4FF-B07B-4089-A22C-042762992992}" dt="2024-05-30T03:48:09.385" v="3" actId="47"/>
        <pc:sldMkLst>
          <pc:docMk/>
          <pc:sldMk cId="3438828168" sldId="346"/>
        </pc:sldMkLst>
      </pc:sldChg>
      <pc:sldChg chg="del">
        <pc:chgData name="Wada, Ryuta/和田 龍太" userId="2d932581-5fbd-4652-aa43-e6a64ab27875" providerId="ADAL" clId="{2989F4FF-B07B-4089-A22C-042762992992}" dt="2024-05-30T03:48:09.385" v="3" actId="47"/>
        <pc:sldMkLst>
          <pc:docMk/>
          <pc:sldMk cId="3215411285" sldId="347"/>
        </pc:sldMkLst>
      </pc:sldChg>
      <pc:sldChg chg="del">
        <pc:chgData name="Wada, Ryuta/和田 龍太" userId="2d932581-5fbd-4652-aa43-e6a64ab27875" providerId="ADAL" clId="{2989F4FF-B07B-4089-A22C-042762992992}" dt="2024-05-30T03:48:09.385" v="3" actId="47"/>
        <pc:sldMkLst>
          <pc:docMk/>
          <pc:sldMk cId="2244164146" sldId="349"/>
        </pc:sldMkLst>
      </pc:sldChg>
      <pc:sldChg chg="del">
        <pc:chgData name="Wada, Ryuta/和田 龍太" userId="2d932581-5fbd-4652-aa43-e6a64ab27875" providerId="ADAL" clId="{2989F4FF-B07B-4089-A22C-042762992992}" dt="2024-05-30T03:48:09.385" v="3" actId="47"/>
        <pc:sldMkLst>
          <pc:docMk/>
          <pc:sldMk cId="3840288976" sldId="369"/>
        </pc:sldMkLst>
      </pc:sldChg>
      <pc:sldChg chg="del">
        <pc:chgData name="Wada, Ryuta/和田 龍太" userId="2d932581-5fbd-4652-aa43-e6a64ab27875" providerId="ADAL" clId="{2989F4FF-B07B-4089-A22C-042762992992}" dt="2024-05-30T03:48:09.385" v="3" actId="47"/>
        <pc:sldMkLst>
          <pc:docMk/>
          <pc:sldMk cId="1283456469" sldId="370"/>
        </pc:sldMkLst>
      </pc:sldChg>
      <pc:sldChg chg="del">
        <pc:chgData name="Wada, Ryuta/和田 龍太" userId="2d932581-5fbd-4652-aa43-e6a64ab27875" providerId="ADAL" clId="{2989F4FF-B07B-4089-A22C-042762992992}" dt="2024-05-30T03:48:09.385" v="3" actId="47"/>
        <pc:sldMkLst>
          <pc:docMk/>
          <pc:sldMk cId="2328632353" sldId="371"/>
        </pc:sldMkLst>
      </pc:sldChg>
      <pc:sldChg chg="del">
        <pc:chgData name="Wada, Ryuta/和田 龍太" userId="2d932581-5fbd-4652-aa43-e6a64ab27875" providerId="ADAL" clId="{2989F4FF-B07B-4089-A22C-042762992992}" dt="2024-05-30T03:48:09.385" v="3" actId="47"/>
        <pc:sldMkLst>
          <pc:docMk/>
          <pc:sldMk cId="2137104957" sldId="372"/>
        </pc:sldMkLst>
      </pc:sldChg>
      <pc:sldChg chg="del">
        <pc:chgData name="Wada, Ryuta/和田 龍太" userId="2d932581-5fbd-4652-aa43-e6a64ab27875" providerId="ADAL" clId="{2989F4FF-B07B-4089-A22C-042762992992}" dt="2024-05-30T03:48:09.385" v="3" actId="47"/>
        <pc:sldMkLst>
          <pc:docMk/>
          <pc:sldMk cId="2896716425" sldId="373"/>
        </pc:sldMkLst>
      </pc:sldChg>
      <pc:sldChg chg="del">
        <pc:chgData name="Wada, Ryuta/和田 龍太" userId="2d932581-5fbd-4652-aa43-e6a64ab27875" providerId="ADAL" clId="{2989F4FF-B07B-4089-A22C-042762992992}" dt="2024-05-30T03:48:09.385" v="3" actId="47"/>
        <pc:sldMkLst>
          <pc:docMk/>
          <pc:sldMk cId="2286966846" sldId="375"/>
        </pc:sldMkLst>
      </pc:sldChg>
      <pc:sldChg chg="del">
        <pc:chgData name="Wada, Ryuta/和田 龍太" userId="2d932581-5fbd-4652-aa43-e6a64ab27875" providerId="ADAL" clId="{2989F4FF-B07B-4089-A22C-042762992992}" dt="2024-05-30T03:48:09.385" v="3" actId="47"/>
        <pc:sldMkLst>
          <pc:docMk/>
          <pc:sldMk cId="1886223670" sldId="376"/>
        </pc:sldMkLst>
      </pc:sldChg>
      <pc:sldChg chg="del">
        <pc:chgData name="Wada, Ryuta/和田 龍太" userId="2d932581-5fbd-4652-aa43-e6a64ab27875" providerId="ADAL" clId="{2989F4FF-B07B-4089-A22C-042762992992}" dt="2024-05-30T03:48:09.385" v="3" actId="47"/>
        <pc:sldMkLst>
          <pc:docMk/>
          <pc:sldMk cId="2309851994" sldId="377"/>
        </pc:sldMkLst>
      </pc:sldChg>
      <pc:sldChg chg="del">
        <pc:chgData name="Wada, Ryuta/和田 龍太" userId="2d932581-5fbd-4652-aa43-e6a64ab27875" providerId="ADAL" clId="{2989F4FF-B07B-4089-A22C-042762992992}" dt="2024-05-30T03:47:54.484" v="2" actId="47"/>
        <pc:sldMkLst>
          <pc:docMk/>
          <pc:sldMk cId="4045096249" sldId="379"/>
        </pc:sldMkLst>
      </pc:sldChg>
      <pc:sldChg chg="del">
        <pc:chgData name="Wada, Ryuta/和田 龍太" userId="2d932581-5fbd-4652-aa43-e6a64ab27875" providerId="ADAL" clId="{2989F4FF-B07B-4089-A22C-042762992992}" dt="2024-05-30T03:48:09.385" v="3" actId="47"/>
        <pc:sldMkLst>
          <pc:docMk/>
          <pc:sldMk cId="2637553144" sldId="384"/>
        </pc:sldMkLst>
      </pc:sldChg>
      <pc:sldChg chg="del">
        <pc:chgData name="Wada, Ryuta/和田 龍太" userId="2d932581-5fbd-4652-aa43-e6a64ab27875" providerId="ADAL" clId="{2989F4FF-B07B-4089-A22C-042762992992}" dt="2024-05-30T03:47:49.986" v="0" actId="47"/>
        <pc:sldMkLst>
          <pc:docMk/>
          <pc:sldMk cId="3212934049" sldId="385"/>
        </pc:sldMkLst>
      </pc:sldChg>
    </pc:docChg>
  </pc:docChgLst>
  <pc:docChgLst>
    <pc:chgData name="Wada, Ryuta/和田 龍太" userId="2d932581-5fbd-4652-aa43-e6a64ab27875" providerId="ADAL" clId="{3B567839-73A7-4B78-90DC-5B59F6D6FA6B}"/>
    <pc:docChg chg="modSld">
      <pc:chgData name="Wada, Ryuta/和田 龍太" userId="2d932581-5fbd-4652-aa43-e6a64ab27875" providerId="ADAL" clId="{3B567839-73A7-4B78-90DC-5B59F6D6FA6B}" dt="2024-05-27T04:21:21.560" v="223" actId="404"/>
      <pc:docMkLst>
        <pc:docMk/>
      </pc:docMkLst>
      <pc:sldChg chg="addSp modSp mod">
        <pc:chgData name="Wada, Ryuta/和田 龍太" userId="2d932581-5fbd-4652-aa43-e6a64ab27875" providerId="ADAL" clId="{3B567839-73A7-4B78-90DC-5B59F6D6FA6B}" dt="2024-05-27T04:21:21.560" v="223" actId="404"/>
        <pc:sldMkLst>
          <pc:docMk/>
          <pc:sldMk cId="1941186964" sldId="360"/>
        </pc:sldMkLst>
      </pc:sldChg>
    </pc:docChg>
  </pc:docChgLst>
  <pc:docChgLst>
    <pc:chgData name="Wada, Ryuta/和田 龍太" userId="2d932581-5fbd-4652-aa43-e6a64ab27875" providerId="ADAL" clId="{769D1193-3BC3-43EE-B37E-914DA3EA7A35}"/>
    <pc:docChg chg="undo custSel modSld">
      <pc:chgData name="Wada, Ryuta/和田 龍太" userId="2d932581-5fbd-4652-aa43-e6a64ab27875" providerId="ADAL" clId="{769D1193-3BC3-43EE-B37E-914DA3EA7A35}" dt="2024-05-26T22:56:44.617" v="36" actId="478"/>
      <pc:docMkLst>
        <pc:docMk/>
      </pc:docMkLst>
      <pc:sldChg chg="modSp mod">
        <pc:chgData name="Wada, Ryuta/和田 龍太" userId="2d932581-5fbd-4652-aa43-e6a64ab27875" providerId="ADAL" clId="{769D1193-3BC3-43EE-B37E-914DA3EA7A35}" dt="2024-05-26T22:51:48.206" v="31" actId="20577"/>
        <pc:sldMkLst>
          <pc:docMk/>
          <pc:sldMk cId="2471243655" sldId="271"/>
        </pc:sldMkLst>
      </pc:sldChg>
      <pc:sldChg chg="delSp mod">
        <pc:chgData name="Wada, Ryuta/和田 龍太" userId="2d932581-5fbd-4652-aa43-e6a64ab27875" providerId="ADAL" clId="{769D1193-3BC3-43EE-B37E-914DA3EA7A35}" dt="2024-05-26T22:56:44.617" v="36" actId="478"/>
        <pc:sldMkLst>
          <pc:docMk/>
          <pc:sldMk cId="639444593" sldId="338"/>
        </pc:sldMkLst>
      </pc:sldChg>
      <pc:sldChg chg="modSp mod">
        <pc:chgData name="Wada, Ryuta/和田 龍太" userId="2d932581-5fbd-4652-aa43-e6a64ab27875" providerId="ADAL" clId="{769D1193-3BC3-43EE-B37E-914DA3EA7A35}" dt="2024-05-26T22:50:42.917" v="15" actId="13926"/>
        <pc:sldMkLst>
          <pc:docMk/>
          <pc:sldMk cId="390660469" sldId="358"/>
        </pc:sldMkLst>
      </pc:sldChg>
      <pc:sldChg chg="delSp mod">
        <pc:chgData name="Wada, Ryuta/和田 龍太" userId="2d932581-5fbd-4652-aa43-e6a64ab27875" providerId="ADAL" clId="{769D1193-3BC3-43EE-B37E-914DA3EA7A35}" dt="2024-05-26T22:51:09.277" v="16" actId="478"/>
        <pc:sldMkLst>
          <pc:docMk/>
          <pc:sldMk cId="1604804775" sldId="386"/>
        </pc:sldMkLst>
      </pc:sldChg>
      <pc:sldChg chg="modSp mod">
        <pc:chgData name="Wada, Ryuta/和田 龍太" userId="2d932581-5fbd-4652-aa43-e6a64ab27875" providerId="ADAL" clId="{769D1193-3BC3-43EE-B37E-914DA3EA7A35}" dt="2024-05-26T22:50:25.480" v="14" actId="20577"/>
        <pc:sldMkLst>
          <pc:docMk/>
          <pc:sldMk cId="1687183947" sldId="388"/>
        </pc:sldMkLst>
      </pc:sldChg>
      <pc:sldChg chg="addSp delSp mod">
        <pc:chgData name="Wada, Ryuta/和田 龍太" userId="2d932581-5fbd-4652-aa43-e6a64ab27875" providerId="ADAL" clId="{769D1193-3BC3-43EE-B37E-914DA3EA7A35}" dt="2024-05-26T22:52:23.653" v="34" actId="478"/>
        <pc:sldMkLst>
          <pc:docMk/>
          <pc:sldMk cId="2236012943" sldId="390"/>
        </pc:sldMkLst>
      </pc:sldChg>
    </pc:docChg>
  </pc:docChgLst>
  <pc:docChgLst>
    <pc:chgData name="Wada, Ryuta/和田 龍太" userId="2d932581-5fbd-4652-aa43-e6a64ab27875" providerId="ADAL" clId="{03F53BDC-60AD-49A0-AE08-DA88586B87D5}"/>
    <pc:docChg chg="modSld">
      <pc:chgData name="Wada, Ryuta/和田 龍太" userId="2d932581-5fbd-4652-aa43-e6a64ab27875" providerId="ADAL" clId="{03F53BDC-60AD-49A0-AE08-DA88586B87D5}" dt="2024-05-29T06:05:46.939" v="25" actId="20577"/>
      <pc:docMkLst>
        <pc:docMk/>
      </pc:docMkLst>
      <pc:sldChg chg="modSp mod">
        <pc:chgData name="Wada, Ryuta/和田 龍太" userId="2d932581-5fbd-4652-aa43-e6a64ab27875" providerId="ADAL" clId="{03F53BDC-60AD-49A0-AE08-DA88586B87D5}" dt="2024-05-29T06:05:46.939" v="25" actId="20577"/>
        <pc:sldMkLst>
          <pc:docMk/>
          <pc:sldMk cId="1941186964" sldId="360"/>
        </pc:sldMkLst>
      </pc:sldChg>
    </pc:docChg>
  </pc:docChgLst>
  <pc:docChgLst>
    <pc:chgData name="Wada, Ryuta/和田 龍太" userId="2d932581-5fbd-4652-aa43-e6a64ab27875" providerId="ADAL" clId="{9F577101-9D02-4774-A5FF-E16514E46029}"/>
    <pc:docChg chg="undo custSel delSld modSld">
      <pc:chgData name="Wada, Ryuta/和田 龍太" userId="2d932581-5fbd-4652-aa43-e6a64ab27875" providerId="ADAL" clId="{9F577101-9D02-4774-A5FF-E16514E46029}" dt="2026-01-15T04:33:55.342" v="59" actId="478"/>
      <pc:docMkLst>
        <pc:docMk/>
      </pc:docMkLst>
      <pc:sldChg chg="del">
        <pc:chgData name="Wada, Ryuta/和田 龍太" userId="2d932581-5fbd-4652-aa43-e6a64ab27875" providerId="ADAL" clId="{9F577101-9D02-4774-A5FF-E16514E46029}" dt="2026-01-15T04:32:46.096" v="33" actId="47"/>
        <pc:sldMkLst>
          <pc:docMk/>
          <pc:sldMk cId="816923747" sldId="272"/>
        </pc:sldMkLst>
      </pc:sldChg>
      <pc:sldChg chg="delSp">
        <pc:chgData name="Wada, Ryuta/和田 龍太" userId="2d932581-5fbd-4652-aa43-e6a64ab27875" providerId="ADAL" clId="{9F577101-9D02-4774-A5FF-E16514E46029}" dt="2026-01-15T04:32:41.316" v="32" actId="478"/>
        <pc:sldMkLst>
          <pc:docMk/>
          <pc:sldMk cId="4238398482" sldId="381"/>
        </pc:sldMkLst>
        <pc:picChg chg="del">
          <ac:chgData name="Wada, Ryuta/和田 龍太" userId="2d932581-5fbd-4652-aa43-e6a64ab27875" providerId="ADAL" clId="{9F577101-9D02-4774-A5FF-E16514E46029}" dt="2026-01-15T04:32:41.316" v="32" actId="478"/>
          <ac:picMkLst>
            <pc:docMk/>
            <pc:sldMk cId="4238398482" sldId="381"/>
            <ac:picMk id="1028" creationId="{C6ACBE5C-6039-1A94-29FA-D51410842E32}"/>
          </ac:picMkLst>
        </pc:picChg>
      </pc:sldChg>
      <pc:sldChg chg="addSp delSp modSp mod">
        <pc:chgData name="Wada, Ryuta/和田 龍太" userId="2d932581-5fbd-4652-aa43-e6a64ab27875" providerId="ADAL" clId="{9F577101-9D02-4774-A5FF-E16514E46029}" dt="2026-01-15T04:32:35.938" v="31" actId="478"/>
        <pc:sldMkLst>
          <pc:docMk/>
          <pc:sldMk cId="3075201393" sldId="382"/>
        </pc:sldMkLst>
        <pc:picChg chg="del mod">
          <ac:chgData name="Wada, Ryuta/和田 龍太" userId="2d932581-5fbd-4652-aa43-e6a64ab27875" providerId="ADAL" clId="{9F577101-9D02-4774-A5FF-E16514E46029}" dt="2026-01-15T04:32:35.938" v="31" actId="478"/>
          <ac:picMkLst>
            <pc:docMk/>
            <pc:sldMk cId="3075201393" sldId="382"/>
            <ac:picMk id="3" creationId="{0E8C3163-7EFF-E2B7-FD35-3D3BBB3CB2A1}"/>
          </ac:picMkLst>
        </pc:picChg>
        <pc:picChg chg="del">
          <ac:chgData name="Wada, Ryuta/和田 龍太" userId="2d932581-5fbd-4652-aa43-e6a64ab27875" providerId="ADAL" clId="{9F577101-9D02-4774-A5FF-E16514E46029}" dt="2026-01-15T04:32:35.938" v="31" actId="478"/>
          <ac:picMkLst>
            <pc:docMk/>
            <pc:sldMk cId="3075201393" sldId="382"/>
            <ac:picMk id="4" creationId="{F1865209-D3DD-5383-077C-FF8D9CE81AE7}"/>
          </ac:picMkLst>
        </pc:picChg>
        <pc:picChg chg="del">
          <ac:chgData name="Wada, Ryuta/和田 龍太" userId="2d932581-5fbd-4652-aa43-e6a64ab27875" providerId="ADAL" clId="{9F577101-9D02-4774-A5FF-E16514E46029}" dt="2026-01-15T04:32:35.938" v="31" actId="478"/>
          <ac:picMkLst>
            <pc:docMk/>
            <pc:sldMk cId="3075201393" sldId="382"/>
            <ac:picMk id="9" creationId="{20F5A3DA-191D-910F-912C-52C6DFBC93AB}"/>
          </ac:picMkLst>
        </pc:picChg>
        <pc:picChg chg="add mod ord">
          <ac:chgData name="Wada, Ryuta/和田 龍太" userId="2d932581-5fbd-4652-aa43-e6a64ab27875" providerId="ADAL" clId="{9F577101-9D02-4774-A5FF-E16514E46029}" dt="2026-01-15T04:32:29.774" v="30" actId="1038"/>
          <ac:picMkLst>
            <pc:docMk/>
            <pc:sldMk cId="3075201393" sldId="382"/>
            <ac:picMk id="10" creationId="{4FBED3A2-1AAF-A1D5-23C4-89ECBBF5F6E6}"/>
          </ac:picMkLst>
        </pc:picChg>
      </pc:sldChg>
      <pc:sldChg chg="addSp delSp modSp mod">
        <pc:chgData name="Wada, Ryuta/和田 龍太" userId="2d932581-5fbd-4652-aa43-e6a64ab27875" providerId="ADAL" clId="{9F577101-9D02-4774-A5FF-E16514E46029}" dt="2026-01-15T04:33:55.342" v="59" actId="478"/>
        <pc:sldMkLst>
          <pc:docMk/>
          <pc:sldMk cId="2236012943" sldId="390"/>
        </pc:sldMkLst>
        <pc:picChg chg="add mod ord">
          <ac:chgData name="Wada, Ryuta/和田 龍太" userId="2d932581-5fbd-4652-aa43-e6a64ab27875" providerId="ADAL" clId="{9F577101-9D02-4774-A5FF-E16514E46029}" dt="2026-01-15T04:33:49.572" v="58" actId="167"/>
          <ac:picMkLst>
            <pc:docMk/>
            <pc:sldMk cId="2236012943" sldId="390"/>
            <ac:picMk id="5" creationId="{21E68F77-64B8-7C72-40B9-BC139008A7B6}"/>
          </ac:picMkLst>
        </pc:picChg>
        <pc:picChg chg="del">
          <ac:chgData name="Wada, Ryuta/和田 龍太" userId="2d932581-5fbd-4652-aa43-e6a64ab27875" providerId="ADAL" clId="{9F577101-9D02-4774-A5FF-E16514E46029}" dt="2026-01-15T04:33:55.342" v="59" actId="478"/>
          <ac:picMkLst>
            <pc:docMk/>
            <pc:sldMk cId="2236012943" sldId="390"/>
            <ac:picMk id="14" creationId="{0D68C47A-B7DF-F993-9593-807203D266BB}"/>
          </ac:picMkLst>
        </pc:picChg>
        <pc:picChg chg="del">
          <ac:chgData name="Wada, Ryuta/和田 龍太" userId="2d932581-5fbd-4652-aa43-e6a64ab27875" providerId="ADAL" clId="{9F577101-9D02-4774-A5FF-E16514E46029}" dt="2026-01-15T04:33:55.342" v="59" actId="478"/>
          <ac:picMkLst>
            <pc:docMk/>
            <pc:sldMk cId="2236012943" sldId="390"/>
            <ac:picMk id="19" creationId="{45430B50-247C-5AA9-070E-BA4A0D8741E3}"/>
          </ac:picMkLst>
        </pc:picChg>
        <pc:picChg chg="del">
          <ac:chgData name="Wada, Ryuta/和田 龍太" userId="2d932581-5fbd-4652-aa43-e6a64ab27875" providerId="ADAL" clId="{9F577101-9D02-4774-A5FF-E16514E46029}" dt="2026-01-15T04:33:55.342" v="59" actId="478"/>
          <ac:picMkLst>
            <pc:docMk/>
            <pc:sldMk cId="2236012943" sldId="390"/>
            <ac:picMk id="21" creationId="{943B3728-12FD-7715-6C00-AE95B733234E}"/>
          </ac:picMkLst>
        </pc:picChg>
        <pc:picChg chg="del">
          <ac:chgData name="Wada, Ryuta/和田 龍太" userId="2d932581-5fbd-4652-aa43-e6a64ab27875" providerId="ADAL" clId="{9F577101-9D02-4774-A5FF-E16514E46029}" dt="2026-01-15T04:33:55.342" v="59" actId="478"/>
          <ac:picMkLst>
            <pc:docMk/>
            <pc:sldMk cId="2236012943" sldId="390"/>
            <ac:picMk id="23" creationId="{EAD0D0D8-B656-5D08-2DBF-AACCA7CE64A8}"/>
          </ac:picMkLst>
        </pc:picChg>
        <pc:picChg chg="del">
          <ac:chgData name="Wada, Ryuta/和田 龍太" userId="2d932581-5fbd-4652-aa43-e6a64ab27875" providerId="ADAL" clId="{9F577101-9D02-4774-A5FF-E16514E46029}" dt="2026-01-15T04:33:55.342" v="59" actId="478"/>
          <ac:picMkLst>
            <pc:docMk/>
            <pc:sldMk cId="2236012943" sldId="390"/>
            <ac:picMk id="25" creationId="{667E3831-446D-B977-EDE6-3EC462F618C1}"/>
          </ac:picMkLst>
        </pc:picChg>
        <pc:picChg chg="del">
          <ac:chgData name="Wada, Ryuta/和田 龍太" userId="2d932581-5fbd-4652-aa43-e6a64ab27875" providerId="ADAL" clId="{9F577101-9D02-4774-A5FF-E16514E46029}" dt="2026-01-15T04:33:55.342" v="59" actId="478"/>
          <ac:picMkLst>
            <pc:docMk/>
            <pc:sldMk cId="2236012943" sldId="390"/>
            <ac:picMk id="27" creationId="{09C24A9D-7537-D1E7-4AA3-1ECBAAEF2BB1}"/>
          </ac:picMkLst>
        </pc:picChg>
      </pc:sldChg>
    </pc:docChg>
  </pc:docChgLst>
  <pc:docChgLst>
    <pc:chgData name="Tada, Naoto/多田 尚斗" userId="02f5d1ce-85e2-4e27-9e33-e840a391d915" providerId="ADAL" clId="{1E80B0EF-BFA9-4E63-9332-F68FF6CCD410}"/>
    <pc:docChg chg="sldOrd">
      <pc:chgData name="Tada, Naoto/多田 尚斗" userId="02f5d1ce-85e2-4e27-9e33-e840a391d915" providerId="ADAL" clId="{1E80B0EF-BFA9-4E63-9332-F68FF6CCD410}" dt="2025-06-05T03:28:28.097" v="0" actId="20578"/>
      <pc:docMkLst>
        <pc:docMk/>
      </pc:docMkLst>
      <pc:sldChg chg="ord">
        <pc:chgData name="Tada, Naoto/多田 尚斗" userId="02f5d1ce-85e2-4e27-9e33-e840a391d915" providerId="ADAL" clId="{1E80B0EF-BFA9-4E63-9332-F68FF6CCD410}" dt="2025-06-05T03:28:28.097" v="0" actId="20578"/>
        <pc:sldMkLst>
          <pc:docMk/>
          <pc:sldMk cId="3461258801" sldId="383"/>
        </pc:sldMkLst>
      </pc:sldChg>
    </pc:docChg>
  </pc:docChgLst>
  <pc:docChgLst>
    <pc:chgData name="Wada, Ryuta/和田 龍太" userId="2d932581-5fbd-4652-aa43-e6a64ab27875" providerId="ADAL" clId="{4B383B6F-675B-4E40-871B-75EB52E344F4}"/>
    <pc:docChg chg="custSel modSld">
      <pc:chgData name="Wada, Ryuta/和田 龍太" userId="2d932581-5fbd-4652-aa43-e6a64ab27875" providerId="ADAL" clId="{4B383B6F-675B-4E40-871B-75EB52E344F4}" dt="2024-05-27T04:09:56.322" v="3" actId="20577"/>
      <pc:docMkLst>
        <pc:docMk/>
      </pc:docMkLst>
      <pc:sldChg chg="modSp mod">
        <pc:chgData name="Wada, Ryuta/和田 龍太" userId="2d932581-5fbd-4652-aa43-e6a64ab27875" providerId="ADAL" clId="{4B383B6F-675B-4E40-871B-75EB52E344F4}" dt="2024-05-27T04:09:56.322" v="3" actId="20577"/>
        <pc:sldMkLst>
          <pc:docMk/>
          <pc:sldMk cId="1941186964" sldId="360"/>
        </pc:sldMkLst>
      </pc:sldChg>
      <pc:sldChg chg="modSp mod">
        <pc:chgData name="Wada, Ryuta/和田 龍太" userId="2d932581-5fbd-4652-aa43-e6a64ab27875" providerId="ADAL" clId="{4B383B6F-675B-4E40-871B-75EB52E344F4}" dt="2024-05-27T04:09:44.270" v="0" actId="207"/>
        <pc:sldMkLst>
          <pc:docMk/>
          <pc:sldMk cId="3461258801" sldId="38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toyotajp-my.sharepoint.com/personal/1469999_tmc_twfr_toyota_co_jp/Documents/eki&#12304;&#12496;&#12483;&#12463;&#12450;&#12483;&#12503;&#28961;&#12375;&#12305;/&#39365;&#20253;&#21697;&#20445;&#23458;&#21697;&#25104;&#32318;&#25512;&#31227;&#29992;&#12464;&#12521;&#125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toyotajp-my.sharepoint.com/personal/1469999_tmc_twfr_toyota_co_jp/Documents/eki&#12304;&#12496;&#12483;&#12463;&#12450;&#12483;&#12503;&#28961;&#12375;&#12305;/&#39365;&#20253;&#21697;&#20445;&#23458;&#21697;&#25104;&#32318;&#25512;&#31227;&#29992;&#12464;&#12521;&#1250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0.24498534812506739"/>
          <c:w val="0.93888888888888888"/>
          <c:h val="0.58029183400267748"/>
        </c:manualLayout>
      </c:layout>
      <c:barChart>
        <c:barDir val="col"/>
        <c:grouping val="clustered"/>
        <c:varyColors val="0"/>
        <c:ser>
          <c:idx val="1"/>
          <c:order val="0"/>
          <c:tx>
            <c:strRef>
              <c:f>品保順位推移!$D$2</c:f>
              <c:strCache>
                <c:ptCount val="1"/>
                <c:pt idx="0">
                  <c:v>順位</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lang="ja-JP" sz="20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品保順位推移!$B$10:$B$14</c:f>
              <c:strCache>
                <c:ptCount val="5"/>
                <c:pt idx="0">
                  <c:v>18年</c:v>
                </c:pt>
                <c:pt idx="1">
                  <c:v>19年</c:v>
                </c:pt>
                <c:pt idx="2">
                  <c:v>22年</c:v>
                </c:pt>
                <c:pt idx="3">
                  <c:v>23年</c:v>
                </c:pt>
                <c:pt idx="4">
                  <c:v>24年</c:v>
                </c:pt>
              </c:strCache>
            </c:strRef>
          </c:cat>
          <c:val>
            <c:numRef>
              <c:f>品保順位推移!$D$10:$D$14</c:f>
              <c:numCache>
                <c:formatCode>General</c:formatCode>
                <c:ptCount val="5"/>
                <c:pt idx="0">
                  <c:v>96</c:v>
                </c:pt>
                <c:pt idx="1">
                  <c:v>56</c:v>
                </c:pt>
                <c:pt idx="2">
                  <c:v>66</c:v>
                </c:pt>
                <c:pt idx="3">
                  <c:v>43</c:v>
                </c:pt>
                <c:pt idx="4">
                  <c:v>19</c:v>
                </c:pt>
              </c:numCache>
            </c:numRef>
          </c:val>
          <c:extLst>
            <c:ext xmlns:c16="http://schemas.microsoft.com/office/drawing/2014/chart" uri="{C3380CC4-5D6E-409C-BE32-E72D297353CC}">
              <c16:uniqueId val="{00000000-51EF-4268-8599-3894B851AC8D}"/>
            </c:ext>
          </c:extLst>
        </c:ser>
        <c:dLbls>
          <c:showLegendKey val="0"/>
          <c:showVal val="0"/>
          <c:showCatName val="0"/>
          <c:showSerName val="0"/>
          <c:showPercent val="0"/>
          <c:showBubbleSize val="0"/>
        </c:dLbls>
        <c:gapWidth val="219"/>
        <c:axId val="494599871"/>
        <c:axId val="494597471"/>
      </c:barChart>
      <c:lineChart>
        <c:grouping val="standard"/>
        <c:varyColors val="0"/>
        <c:ser>
          <c:idx val="4"/>
          <c:order val="1"/>
          <c:tx>
            <c:strRef>
              <c:f>品保順位推移!$G$2</c:f>
              <c:strCache>
                <c:ptCount val="1"/>
                <c:pt idx="0">
                  <c:v>Aﾍﾟｰｽ/km</c:v>
                </c:pt>
              </c:strCache>
            </c:strRef>
          </c:tx>
          <c:spPr>
            <a:ln w="28575" cap="rnd">
              <a:solidFill>
                <a:sysClr val="windowText" lastClr="000000"/>
              </a:solidFill>
              <a:round/>
            </a:ln>
            <a:effectLst/>
          </c:spPr>
          <c:marker>
            <c:symbol val="circle"/>
            <c:size val="5"/>
            <c:spPr>
              <a:solidFill>
                <a:schemeClr val="accent5"/>
              </a:solidFill>
              <a:ln w="9525">
                <a:solidFill>
                  <a:sysClr val="windowText" lastClr="00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ja-JP" sz="12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品保順位推移!$B$10:$B$14</c:f>
              <c:strCache>
                <c:ptCount val="5"/>
                <c:pt idx="0">
                  <c:v>18年</c:v>
                </c:pt>
                <c:pt idx="1">
                  <c:v>19年</c:v>
                </c:pt>
                <c:pt idx="2">
                  <c:v>22年</c:v>
                </c:pt>
                <c:pt idx="3">
                  <c:v>23年</c:v>
                </c:pt>
                <c:pt idx="4">
                  <c:v>24年</c:v>
                </c:pt>
              </c:strCache>
            </c:strRef>
          </c:cat>
          <c:val>
            <c:numRef>
              <c:f>品保順位推移!$G$10:$G$14</c:f>
              <c:numCache>
                <c:formatCode>m:ss</c:formatCode>
                <c:ptCount val="5"/>
                <c:pt idx="0">
                  <c:v>2.4667861214193896E-3</c:v>
                </c:pt>
                <c:pt idx="1">
                  <c:v>2.3860632079361612E-3</c:v>
                </c:pt>
                <c:pt idx="2">
                  <c:v>2.5689925728745607E-3</c:v>
                </c:pt>
                <c:pt idx="3">
                  <c:v>2.4001863946158989E-3</c:v>
                </c:pt>
                <c:pt idx="4">
                  <c:v>2.2992522872469089E-3</c:v>
                </c:pt>
              </c:numCache>
            </c:numRef>
          </c:val>
          <c:smooth val="0"/>
          <c:extLst>
            <c:ext xmlns:c16="http://schemas.microsoft.com/office/drawing/2014/chart" uri="{C3380CC4-5D6E-409C-BE32-E72D297353CC}">
              <c16:uniqueId val="{00000001-51EF-4268-8599-3894B851AC8D}"/>
            </c:ext>
          </c:extLst>
        </c:ser>
        <c:dLbls>
          <c:showLegendKey val="0"/>
          <c:showVal val="0"/>
          <c:showCatName val="0"/>
          <c:showSerName val="0"/>
          <c:showPercent val="0"/>
          <c:showBubbleSize val="0"/>
        </c:dLbls>
        <c:marker val="1"/>
        <c:smooth val="0"/>
        <c:axId val="185033231"/>
        <c:axId val="185031791"/>
      </c:lineChart>
      <c:catAx>
        <c:axId val="49459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7471"/>
        <c:crosses val="autoZero"/>
        <c:auto val="1"/>
        <c:lblAlgn val="ctr"/>
        <c:lblOffset val="100"/>
        <c:noMultiLvlLbl val="0"/>
      </c:catAx>
      <c:valAx>
        <c:axId val="494597471"/>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ja-JP" sz="11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9871"/>
        <c:crosses val="autoZero"/>
        <c:crossBetween val="between"/>
        <c:majorUnit val="20"/>
      </c:valAx>
      <c:valAx>
        <c:axId val="185031791"/>
        <c:scaling>
          <c:orientation val="minMax"/>
        </c:scaling>
        <c:delete val="0"/>
        <c:axPos val="r"/>
        <c:numFmt formatCode="m:ss" sourceLinked="1"/>
        <c:majorTickMark val="out"/>
        <c:minorTickMark val="none"/>
        <c:tickLblPos val="none"/>
        <c:spPr>
          <a:noFill/>
          <a:ln>
            <a:noFill/>
          </a:ln>
          <a:effectLst/>
        </c:spPr>
        <c:txPr>
          <a:bodyPr rot="-60000000" spcFirstLastPara="1" vertOverflow="ellipsis" vert="horz" wrap="square" anchor="ctr" anchorCtr="1"/>
          <a:lstStyle/>
          <a:p>
            <a:pPr>
              <a:defRPr lang="ja-JP" sz="11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185033231"/>
        <c:crosses val="max"/>
        <c:crossBetween val="between"/>
      </c:valAx>
      <c:catAx>
        <c:axId val="185033231"/>
        <c:scaling>
          <c:orientation val="minMax"/>
        </c:scaling>
        <c:delete val="1"/>
        <c:axPos val="b"/>
        <c:numFmt formatCode="General" sourceLinked="1"/>
        <c:majorTickMark val="out"/>
        <c:minorTickMark val="none"/>
        <c:tickLblPos val="nextTo"/>
        <c:crossAx val="185031791"/>
        <c:crosses val="autoZero"/>
        <c:auto val="1"/>
        <c:lblAlgn val="ctr"/>
        <c:lblOffset val="100"/>
        <c:noMultiLvlLbl val="0"/>
      </c:catAx>
      <c:spPr>
        <a:noFill/>
        <a:ln>
          <a:noFill/>
        </a:ln>
        <a:effectLst/>
      </c:spPr>
    </c:plotArea>
    <c:legend>
      <c:legendPos val="b"/>
      <c:layout>
        <c:manualLayout>
          <c:xMode val="edge"/>
          <c:yMode val="edge"/>
          <c:x val="0.43495339026021695"/>
          <c:y val="5.1862415691078592E-2"/>
          <c:w val="0.54257142001415548"/>
          <c:h val="0.12979528110750624"/>
        </c:manualLayout>
      </c:layout>
      <c:overlay val="0"/>
      <c:spPr>
        <a:noFill/>
        <a:ln>
          <a:noFill/>
        </a:ln>
        <a:effectLst/>
      </c:spPr>
      <c:txPr>
        <a:bodyPr rot="0" spcFirstLastPara="1" vertOverflow="ellipsis" vert="horz" wrap="square" anchor="ctr" anchorCtr="1"/>
        <a:lstStyle/>
        <a:p>
          <a:pPr>
            <a:defRPr lang="ja-JP" sz="105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latin typeface="UD デジタル 教科書体 NK-B" panose="02020700000000000000" pitchFamily="18" charset="-128"/>
          <a:ea typeface="UD デジタル 教科書体 NK-B" panose="02020700000000000000" pitchFamily="18" charset="-128"/>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0.24498534812506739"/>
          <c:w val="0.93888888888888888"/>
          <c:h val="0.59878057664062545"/>
        </c:manualLayout>
      </c:layout>
      <c:barChart>
        <c:barDir val="col"/>
        <c:grouping val="clustered"/>
        <c:varyColors val="0"/>
        <c:ser>
          <c:idx val="1"/>
          <c:order val="0"/>
          <c:tx>
            <c:strRef>
              <c:f>品保順位推移!$D$19</c:f>
              <c:strCache>
                <c:ptCount val="1"/>
                <c:pt idx="0">
                  <c:v>ｼﾆｱ順位</c:v>
                </c:pt>
              </c:strCache>
            </c:strRef>
          </c:tx>
          <c:spPr>
            <a:solidFill>
              <a:schemeClr val="accent5">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lang="ja-JP" sz="20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品保順位推移!$B$27:$B$31</c:f>
              <c:strCache>
                <c:ptCount val="5"/>
                <c:pt idx="0">
                  <c:v>18年</c:v>
                </c:pt>
                <c:pt idx="1">
                  <c:v>19年</c:v>
                </c:pt>
                <c:pt idx="2">
                  <c:v>22年</c:v>
                </c:pt>
                <c:pt idx="3">
                  <c:v>23年</c:v>
                </c:pt>
                <c:pt idx="4">
                  <c:v>24年</c:v>
                </c:pt>
              </c:strCache>
            </c:strRef>
          </c:cat>
          <c:val>
            <c:numRef>
              <c:f>品保順位推移!$D$27:$D$31</c:f>
              <c:numCache>
                <c:formatCode>General</c:formatCode>
                <c:ptCount val="5"/>
                <c:pt idx="0">
                  <c:v>58</c:v>
                </c:pt>
                <c:pt idx="1">
                  <c:v>75</c:v>
                </c:pt>
                <c:pt idx="2">
                  <c:v>44</c:v>
                </c:pt>
                <c:pt idx="3">
                  <c:v>54</c:v>
                </c:pt>
                <c:pt idx="4">
                  <c:v>43</c:v>
                </c:pt>
              </c:numCache>
            </c:numRef>
          </c:val>
          <c:extLst>
            <c:ext xmlns:c16="http://schemas.microsoft.com/office/drawing/2014/chart" uri="{C3380CC4-5D6E-409C-BE32-E72D297353CC}">
              <c16:uniqueId val="{00000000-1EE3-4096-A543-56CE692A603B}"/>
            </c:ext>
          </c:extLst>
        </c:ser>
        <c:dLbls>
          <c:showLegendKey val="0"/>
          <c:showVal val="0"/>
          <c:showCatName val="0"/>
          <c:showSerName val="0"/>
          <c:showPercent val="0"/>
          <c:showBubbleSize val="0"/>
        </c:dLbls>
        <c:gapWidth val="219"/>
        <c:axId val="494599871"/>
        <c:axId val="494597471"/>
      </c:barChart>
      <c:lineChart>
        <c:grouping val="standard"/>
        <c:varyColors val="0"/>
        <c:ser>
          <c:idx val="4"/>
          <c:order val="1"/>
          <c:tx>
            <c:strRef>
              <c:f>品保順位推移!$G$19</c:f>
              <c:strCache>
                <c:ptCount val="1"/>
                <c:pt idx="0">
                  <c:v>シﾍﾟｰｽ/km</c:v>
                </c:pt>
              </c:strCache>
            </c:strRef>
          </c:tx>
          <c:spPr>
            <a:ln w="28575" cap="rnd">
              <a:solidFill>
                <a:sysClr val="windowText" lastClr="000000"/>
              </a:solidFill>
              <a:round/>
            </a:ln>
            <a:effectLst/>
          </c:spPr>
          <c:marker>
            <c:symbol val="circle"/>
            <c:size val="5"/>
            <c:spPr>
              <a:solidFill>
                <a:schemeClr val="accent5"/>
              </a:solidFill>
              <a:ln w="9525">
                <a:solidFill>
                  <a:sysClr val="windowText" lastClr="00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ja-JP" sz="12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品保順位推移!$B$27:$B$31</c:f>
              <c:strCache>
                <c:ptCount val="5"/>
                <c:pt idx="0">
                  <c:v>18年</c:v>
                </c:pt>
                <c:pt idx="1">
                  <c:v>19年</c:v>
                </c:pt>
                <c:pt idx="2">
                  <c:v>22年</c:v>
                </c:pt>
                <c:pt idx="3">
                  <c:v>23年</c:v>
                </c:pt>
                <c:pt idx="4">
                  <c:v>24年</c:v>
                </c:pt>
              </c:strCache>
            </c:strRef>
          </c:cat>
          <c:val>
            <c:numRef>
              <c:f>品保順位推移!$G$27:$G$31</c:f>
              <c:numCache>
                <c:formatCode>m:ss</c:formatCode>
                <c:ptCount val="5"/>
                <c:pt idx="0">
                  <c:v>3.0019449801381264E-3</c:v>
                </c:pt>
                <c:pt idx="1">
                  <c:v>3.1451400220870629E-3</c:v>
                </c:pt>
                <c:pt idx="2">
                  <c:v>3.5044868415271741E-3</c:v>
                </c:pt>
                <c:pt idx="3">
                  <c:v>3.1703149533573471E-3</c:v>
                </c:pt>
                <c:pt idx="4">
                  <c:v>2.9863721049757479E-3</c:v>
                </c:pt>
              </c:numCache>
            </c:numRef>
          </c:val>
          <c:smooth val="0"/>
          <c:extLst>
            <c:ext xmlns:c16="http://schemas.microsoft.com/office/drawing/2014/chart" uri="{C3380CC4-5D6E-409C-BE32-E72D297353CC}">
              <c16:uniqueId val="{00000001-1EE3-4096-A543-56CE692A603B}"/>
            </c:ext>
          </c:extLst>
        </c:ser>
        <c:dLbls>
          <c:showLegendKey val="0"/>
          <c:showVal val="0"/>
          <c:showCatName val="0"/>
          <c:showSerName val="0"/>
          <c:showPercent val="0"/>
          <c:showBubbleSize val="0"/>
        </c:dLbls>
        <c:marker val="1"/>
        <c:smooth val="0"/>
        <c:axId val="185033231"/>
        <c:axId val="185031791"/>
      </c:lineChart>
      <c:catAx>
        <c:axId val="49459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6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7471"/>
        <c:crosses val="autoZero"/>
        <c:auto val="1"/>
        <c:lblAlgn val="ctr"/>
        <c:lblOffset val="100"/>
        <c:noMultiLvlLbl val="0"/>
      </c:catAx>
      <c:valAx>
        <c:axId val="494597471"/>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ja-JP" sz="11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9871"/>
        <c:crosses val="autoZero"/>
        <c:crossBetween val="between"/>
        <c:majorUnit val="20"/>
      </c:valAx>
      <c:valAx>
        <c:axId val="185031791"/>
        <c:scaling>
          <c:orientation val="minMax"/>
        </c:scaling>
        <c:delete val="0"/>
        <c:axPos val="r"/>
        <c:numFmt formatCode="m:ss" sourceLinked="1"/>
        <c:majorTickMark val="out"/>
        <c:minorTickMark val="none"/>
        <c:tickLblPos val="none"/>
        <c:spPr>
          <a:noFill/>
          <a:ln>
            <a:noFill/>
          </a:ln>
          <a:effectLst/>
        </c:spPr>
        <c:txPr>
          <a:bodyPr rot="-60000000" spcFirstLastPara="1" vertOverflow="ellipsis" vert="horz" wrap="square" anchor="ctr" anchorCtr="1"/>
          <a:lstStyle/>
          <a:p>
            <a:pPr>
              <a:defRPr lang="ja-JP" sz="11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185033231"/>
        <c:crosses val="max"/>
        <c:crossBetween val="between"/>
      </c:valAx>
      <c:catAx>
        <c:axId val="185033231"/>
        <c:scaling>
          <c:orientation val="minMax"/>
        </c:scaling>
        <c:delete val="1"/>
        <c:axPos val="b"/>
        <c:numFmt formatCode="General" sourceLinked="1"/>
        <c:majorTickMark val="out"/>
        <c:minorTickMark val="none"/>
        <c:tickLblPos val="nextTo"/>
        <c:crossAx val="185031791"/>
        <c:crosses val="autoZero"/>
        <c:auto val="1"/>
        <c:lblAlgn val="ctr"/>
        <c:lblOffset val="100"/>
        <c:noMultiLvlLbl val="0"/>
      </c:catAx>
      <c:spPr>
        <a:noFill/>
        <a:ln>
          <a:noFill/>
        </a:ln>
        <a:effectLst/>
      </c:spPr>
    </c:plotArea>
    <c:legend>
      <c:legendPos val="b"/>
      <c:layout>
        <c:manualLayout>
          <c:xMode val="edge"/>
          <c:yMode val="edge"/>
          <c:x val="0.30019070829439115"/>
          <c:y val="5.1862415691078592E-2"/>
          <c:w val="0.67733434287269156"/>
          <c:h val="0.12979528110750624"/>
        </c:manualLayout>
      </c:layout>
      <c:overlay val="0"/>
      <c:spPr>
        <a:noFill/>
        <a:ln>
          <a:noFill/>
        </a:ln>
        <a:effectLst/>
      </c:spPr>
      <c:txPr>
        <a:bodyPr rot="0" spcFirstLastPara="1" vertOverflow="ellipsis" vert="horz" wrap="square" anchor="ctr" anchorCtr="1"/>
        <a:lstStyle/>
        <a:p>
          <a:pPr>
            <a:defRPr lang="ja-JP" sz="12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latin typeface="UD デジタル 教科書体 NK-B" panose="02020700000000000000" pitchFamily="18" charset="-128"/>
          <a:ea typeface="UD デジタル 教科書体 NK-B" panose="02020700000000000000" pitchFamily="18" charset="-128"/>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55555555555555E-2"/>
          <c:y val="0.24498534812506739"/>
          <c:w val="0.93888888888888888"/>
          <c:h val="0.59878057664062545"/>
        </c:manualLayout>
      </c:layout>
      <c:barChart>
        <c:barDir val="col"/>
        <c:grouping val="clustered"/>
        <c:varyColors val="0"/>
        <c:ser>
          <c:idx val="1"/>
          <c:order val="0"/>
          <c:tx>
            <c:strRef>
              <c:f>品保順位推移!$H$19</c:f>
              <c:strCache>
                <c:ptCount val="1"/>
                <c:pt idx="0">
                  <c:v>女性順位</c:v>
                </c:pt>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lang="ja-JP" sz="20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品保順位推移!$B$27:$B$31</c:f>
              <c:strCache>
                <c:ptCount val="5"/>
                <c:pt idx="0">
                  <c:v>18年</c:v>
                </c:pt>
                <c:pt idx="1">
                  <c:v>19年</c:v>
                </c:pt>
                <c:pt idx="2">
                  <c:v>22年</c:v>
                </c:pt>
                <c:pt idx="3">
                  <c:v>23年</c:v>
                </c:pt>
                <c:pt idx="4">
                  <c:v>24年</c:v>
                </c:pt>
              </c:strCache>
            </c:strRef>
          </c:cat>
          <c:val>
            <c:numRef>
              <c:f>品保順位推移!$H$27:$H$31</c:f>
              <c:numCache>
                <c:formatCode>General</c:formatCode>
                <c:ptCount val="5"/>
                <c:pt idx="1">
                  <c:v>24</c:v>
                </c:pt>
                <c:pt idx="2">
                  <c:v>10</c:v>
                </c:pt>
                <c:pt idx="3">
                  <c:v>11</c:v>
                </c:pt>
                <c:pt idx="4">
                  <c:v>11</c:v>
                </c:pt>
              </c:numCache>
            </c:numRef>
          </c:val>
          <c:extLst>
            <c:ext xmlns:c16="http://schemas.microsoft.com/office/drawing/2014/chart" uri="{C3380CC4-5D6E-409C-BE32-E72D297353CC}">
              <c16:uniqueId val="{00000000-5D97-469B-A5C5-FAA5BDA76575}"/>
            </c:ext>
          </c:extLst>
        </c:ser>
        <c:dLbls>
          <c:showLegendKey val="0"/>
          <c:showVal val="0"/>
          <c:showCatName val="0"/>
          <c:showSerName val="0"/>
          <c:showPercent val="0"/>
          <c:showBubbleSize val="0"/>
        </c:dLbls>
        <c:gapWidth val="219"/>
        <c:axId val="494599871"/>
        <c:axId val="494597471"/>
      </c:barChart>
      <c:lineChart>
        <c:grouping val="standard"/>
        <c:varyColors val="0"/>
        <c:ser>
          <c:idx val="4"/>
          <c:order val="1"/>
          <c:tx>
            <c:strRef>
              <c:f>品保順位推移!$K$19</c:f>
              <c:strCache>
                <c:ptCount val="1"/>
                <c:pt idx="0">
                  <c:v>女ﾍﾟｰｽ/km</c:v>
                </c:pt>
              </c:strCache>
            </c:strRef>
          </c:tx>
          <c:spPr>
            <a:ln w="28575" cap="rnd">
              <a:solidFill>
                <a:sysClr val="windowText" lastClr="000000"/>
              </a:solidFill>
              <a:round/>
            </a:ln>
            <a:effectLst/>
          </c:spPr>
          <c:marker>
            <c:symbol val="circle"/>
            <c:size val="5"/>
            <c:spPr>
              <a:solidFill>
                <a:schemeClr val="accent5"/>
              </a:solidFill>
              <a:ln w="9525">
                <a:solidFill>
                  <a:sysClr val="windowText" lastClr="00000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lang="ja-JP" sz="1200" b="0" i="0" u="none" strike="noStrike" kern="1200" baseline="0">
                    <a:solidFill>
                      <a:schemeClr val="tx1">
                        <a:lumMod val="75000"/>
                        <a:lumOff val="2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品保順位推移!$B$27:$B$31</c:f>
              <c:strCache>
                <c:ptCount val="5"/>
                <c:pt idx="0">
                  <c:v>18年</c:v>
                </c:pt>
                <c:pt idx="1">
                  <c:v>19年</c:v>
                </c:pt>
                <c:pt idx="2">
                  <c:v>22年</c:v>
                </c:pt>
                <c:pt idx="3">
                  <c:v>23年</c:v>
                </c:pt>
                <c:pt idx="4">
                  <c:v>24年</c:v>
                </c:pt>
              </c:strCache>
            </c:strRef>
          </c:cat>
          <c:val>
            <c:numRef>
              <c:f>品保順位推移!$K$27:$K$31</c:f>
              <c:numCache>
                <c:formatCode>m:ss</c:formatCode>
                <c:ptCount val="5"/>
                <c:pt idx="1">
                  <c:v>3.5484555539072675E-3</c:v>
                </c:pt>
                <c:pt idx="2">
                  <c:v>3.6287399499143271E-3</c:v>
                </c:pt>
                <c:pt idx="3">
                  <c:v>3.3458021612635075E-3</c:v>
                </c:pt>
                <c:pt idx="4">
                  <c:v>3.4938044071825512E-3</c:v>
                </c:pt>
              </c:numCache>
            </c:numRef>
          </c:val>
          <c:smooth val="0"/>
          <c:extLst>
            <c:ext xmlns:c16="http://schemas.microsoft.com/office/drawing/2014/chart" uri="{C3380CC4-5D6E-409C-BE32-E72D297353CC}">
              <c16:uniqueId val="{00000001-5D97-469B-A5C5-FAA5BDA76575}"/>
            </c:ext>
          </c:extLst>
        </c:ser>
        <c:dLbls>
          <c:showLegendKey val="0"/>
          <c:showVal val="0"/>
          <c:showCatName val="0"/>
          <c:showSerName val="0"/>
          <c:showPercent val="0"/>
          <c:showBubbleSize val="0"/>
        </c:dLbls>
        <c:marker val="1"/>
        <c:smooth val="0"/>
        <c:axId val="185033231"/>
        <c:axId val="185031791"/>
      </c:lineChart>
      <c:catAx>
        <c:axId val="4945998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8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7471"/>
        <c:crosses val="autoZero"/>
        <c:auto val="1"/>
        <c:lblAlgn val="ctr"/>
        <c:lblOffset val="100"/>
        <c:noMultiLvlLbl val="0"/>
      </c:catAx>
      <c:valAx>
        <c:axId val="494597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lang="ja-JP" sz="11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494599871"/>
        <c:crosses val="autoZero"/>
        <c:crossBetween val="between"/>
        <c:majorUnit val="20"/>
      </c:valAx>
      <c:valAx>
        <c:axId val="185031791"/>
        <c:scaling>
          <c:orientation val="minMax"/>
        </c:scaling>
        <c:delete val="0"/>
        <c:axPos val="r"/>
        <c:numFmt formatCode="m:ss" sourceLinked="1"/>
        <c:majorTickMark val="out"/>
        <c:minorTickMark val="none"/>
        <c:tickLblPos val="none"/>
        <c:spPr>
          <a:noFill/>
          <a:ln>
            <a:noFill/>
          </a:ln>
          <a:effectLst/>
        </c:spPr>
        <c:txPr>
          <a:bodyPr rot="-60000000" spcFirstLastPara="1" vertOverflow="ellipsis" vert="horz" wrap="square" anchor="ctr" anchorCtr="1"/>
          <a:lstStyle/>
          <a:p>
            <a:pPr>
              <a:defRPr lang="ja-JP" sz="11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crossAx val="185033231"/>
        <c:crosses val="max"/>
        <c:crossBetween val="between"/>
      </c:valAx>
      <c:catAx>
        <c:axId val="185033231"/>
        <c:scaling>
          <c:orientation val="minMax"/>
        </c:scaling>
        <c:delete val="1"/>
        <c:axPos val="b"/>
        <c:numFmt formatCode="General" sourceLinked="1"/>
        <c:majorTickMark val="out"/>
        <c:minorTickMark val="none"/>
        <c:tickLblPos val="nextTo"/>
        <c:crossAx val="185031791"/>
        <c:crosses val="autoZero"/>
        <c:auto val="1"/>
        <c:lblAlgn val="ctr"/>
        <c:lblOffset val="100"/>
        <c:noMultiLvlLbl val="0"/>
      </c:catAx>
      <c:spPr>
        <a:noFill/>
        <a:ln>
          <a:noFill/>
        </a:ln>
        <a:effectLst/>
      </c:spPr>
    </c:plotArea>
    <c:legend>
      <c:legendPos val="b"/>
      <c:layout>
        <c:manualLayout>
          <c:xMode val="edge"/>
          <c:yMode val="edge"/>
          <c:x val="0.3568444665892036"/>
          <c:y val="5.1862415691078592E-2"/>
          <c:w val="0.6206802912487871"/>
          <c:h val="0.12979528110750624"/>
        </c:manualLayout>
      </c:layout>
      <c:overlay val="0"/>
      <c:spPr>
        <a:noFill/>
        <a:ln>
          <a:noFill/>
        </a:ln>
        <a:effectLst/>
      </c:spPr>
      <c:txPr>
        <a:bodyPr rot="0" spcFirstLastPara="1" vertOverflow="ellipsis" vert="horz" wrap="square" anchor="ctr" anchorCtr="1"/>
        <a:lstStyle/>
        <a:p>
          <a:pPr>
            <a:defRPr lang="ja-JP" sz="1400" b="0" i="0" u="none" strike="noStrike" kern="1200" baseline="0">
              <a:solidFill>
                <a:schemeClr val="tx1">
                  <a:lumMod val="65000"/>
                  <a:lumOff val="35000"/>
                </a:schemeClr>
              </a:solidFill>
              <a:latin typeface="UD デジタル 教科書体 NK-B" panose="02020700000000000000" pitchFamily="18" charset="-128"/>
              <a:ea typeface="UD デジタル 教科書体 NK-B" panose="02020700000000000000" pitchFamily="18"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latin typeface="UD デジタル 教科書体 NK-B" panose="02020700000000000000" pitchFamily="18" charset="-128"/>
          <a:ea typeface="UD デジタル 教科書体 NK-B" panose="02020700000000000000" pitchFamily="18" charset="-128"/>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07132-E199-4ED2-ACD0-B887B7667165}" type="datetimeFigureOut">
              <a:rPr kumimoji="1" lang="ja-JP" altLang="en-US" smtClean="0"/>
              <a:t>2026/1/15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2DFCF-DC8A-4F5A-A83A-1FD12D433F54}" type="slidenum">
              <a:rPr kumimoji="1" lang="ja-JP" altLang="en-US" smtClean="0"/>
              <a:t>‹#›</a:t>
            </a:fld>
            <a:endParaRPr kumimoji="1" lang="ja-JP" altLang="en-US"/>
          </a:p>
        </p:txBody>
      </p:sp>
    </p:spTree>
    <p:extLst>
      <p:ext uri="{BB962C8B-B14F-4D97-AF65-F5344CB8AC3E}">
        <p14:creationId xmlns:p14="http://schemas.microsoft.com/office/powerpoint/2010/main" val="27601347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332DFCF-DC8A-4F5A-A83A-1FD12D433F54}" type="slidenum">
              <a:rPr kumimoji="1" lang="ja-JP" altLang="en-US" smtClean="0"/>
              <a:t>11</a:t>
            </a:fld>
            <a:endParaRPr kumimoji="1" lang="ja-JP" altLang="en-US"/>
          </a:p>
        </p:txBody>
      </p:sp>
    </p:spTree>
    <p:extLst>
      <p:ext uri="{BB962C8B-B14F-4D97-AF65-F5344CB8AC3E}">
        <p14:creationId xmlns:p14="http://schemas.microsoft.com/office/powerpoint/2010/main" val="161795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332DFCF-DC8A-4F5A-A83A-1FD12D433F54}" type="slidenum">
              <a:rPr kumimoji="1" lang="ja-JP" altLang="en-US" smtClean="0"/>
              <a:t>13</a:t>
            </a:fld>
            <a:endParaRPr kumimoji="1" lang="ja-JP" altLang="en-US"/>
          </a:p>
        </p:txBody>
      </p:sp>
    </p:spTree>
    <p:extLst>
      <p:ext uri="{BB962C8B-B14F-4D97-AF65-F5344CB8AC3E}">
        <p14:creationId xmlns:p14="http://schemas.microsoft.com/office/powerpoint/2010/main" val="1359576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260873-CD9D-423F-AA3D-50E39D588768}"/>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9BB52F8-249F-478B-9CBA-CA9BF014DF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7DD9687-376B-40B6-9FC8-94083C8D0D41}"/>
              </a:ext>
            </a:extLst>
          </p:cNvPr>
          <p:cNvSpPr>
            <a:spLocks noGrp="1"/>
          </p:cNvSpPr>
          <p:nvPr>
            <p:ph type="dt" sz="half" idx="10"/>
          </p:nvPr>
        </p:nvSpPr>
        <p:spPr/>
        <p:txBody>
          <a:bodyPr/>
          <a:lstStyle/>
          <a:p>
            <a:fld id="{220A99BD-8C71-48A8-9742-C5001B33DE3A}" type="datetimeFigureOut">
              <a:rPr kumimoji="1" lang="ja-JP" altLang="en-US" smtClean="0"/>
              <a:t>2026/1/15</a:t>
            </a:fld>
            <a:endParaRPr kumimoji="1" lang="ja-JP" altLang="en-US"/>
          </a:p>
        </p:txBody>
      </p:sp>
      <p:sp>
        <p:nvSpPr>
          <p:cNvPr id="5" name="フッター プレースホルダー 4">
            <a:extLst>
              <a:ext uri="{FF2B5EF4-FFF2-40B4-BE49-F238E27FC236}">
                <a16:creationId xmlns:a16="http://schemas.microsoft.com/office/drawing/2014/main" id="{8108D8DE-B78C-40C0-A205-B44E86A3BE9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6FD631-8C62-4B31-AC25-2C5050E86A01}"/>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3971519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EAAF93-DD34-470A-B8B8-10D1277842E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3F58A10-DBDB-489F-9573-156AD79E310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C77AAF0-AC60-40C7-AD96-A9651E57F0C8}"/>
              </a:ext>
            </a:extLst>
          </p:cNvPr>
          <p:cNvSpPr>
            <a:spLocks noGrp="1"/>
          </p:cNvSpPr>
          <p:nvPr>
            <p:ph type="dt" sz="half" idx="10"/>
          </p:nvPr>
        </p:nvSpPr>
        <p:spPr/>
        <p:txBody>
          <a:bodyPr/>
          <a:lstStyle/>
          <a:p>
            <a:fld id="{220A99BD-8C71-48A8-9742-C5001B33DE3A}" type="datetimeFigureOut">
              <a:rPr kumimoji="1" lang="ja-JP" altLang="en-US" smtClean="0"/>
              <a:t>2026/1/15</a:t>
            </a:fld>
            <a:endParaRPr kumimoji="1" lang="ja-JP" altLang="en-US"/>
          </a:p>
        </p:txBody>
      </p:sp>
      <p:sp>
        <p:nvSpPr>
          <p:cNvPr id="5" name="フッター プレースホルダー 4">
            <a:extLst>
              <a:ext uri="{FF2B5EF4-FFF2-40B4-BE49-F238E27FC236}">
                <a16:creationId xmlns:a16="http://schemas.microsoft.com/office/drawing/2014/main" id="{54D7FBBC-AEDD-4FCD-B33A-029B6C09C73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1B7B03-58B1-44D5-9E4A-1F24B3609D67}"/>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831287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A0C236C-F075-478D-870C-B72057F2204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7A5934A-0DCD-47BD-8C4E-FD76EE2C5B5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EEDDF4E-6F9B-4110-97FD-8EA995BF21C8}"/>
              </a:ext>
            </a:extLst>
          </p:cNvPr>
          <p:cNvSpPr>
            <a:spLocks noGrp="1"/>
          </p:cNvSpPr>
          <p:nvPr>
            <p:ph type="dt" sz="half" idx="10"/>
          </p:nvPr>
        </p:nvSpPr>
        <p:spPr/>
        <p:txBody>
          <a:bodyPr/>
          <a:lstStyle/>
          <a:p>
            <a:fld id="{220A99BD-8C71-48A8-9742-C5001B33DE3A}" type="datetimeFigureOut">
              <a:rPr kumimoji="1" lang="ja-JP" altLang="en-US" smtClean="0"/>
              <a:t>2026/1/15</a:t>
            </a:fld>
            <a:endParaRPr kumimoji="1" lang="ja-JP" altLang="en-US"/>
          </a:p>
        </p:txBody>
      </p:sp>
      <p:sp>
        <p:nvSpPr>
          <p:cNvPr id="5" name="フッター プレースホルダー 4">
            <a:extLst>
              <a:ext uri="{FF2B5EF4-FFF2-40B4-BE49-F238E27FC236}">
                <a16:creationId xmlns:a16="http://schemas.microsoft.com/office/drawing/2014/main" id="{1D1DBA7E-A7B9-4BF1-9B36-017945DF0AF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F246E27-2234-4100-8E26-89E4D4507D1F}"/>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2464204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0ED720-0104-4369-84BC-D37694168613}" type="datetimeFigureOut">
              <a:rPr kumimoji="1" lang="ja-JP" altLang="en-US" smtClean="0"/>
              <a:t>2026/1/15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
        <p:nvSpPr>
          <p:cNvPr id="8" name="Title 7"/>
          <p:cNvSpPr>
            <a:spLocks noGrp="1"/>
          </p:cNvSpPr>
          <p:nvPr>
            <p:ph type="title"/>
          </p:nvPr>
        </p:nvSpPr>
        <p:spPr/>
        <p:txBody>
          <a:bodyPr/>
          <a:lstStyle/>
          <a:p>
            <a:r>
              <a:rPr lang="ja-JP" altLang="en-US"/>
              <a:t>マスター タイトルの書式設定</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2302647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987F9A-2CEC-4A74-AF8B-10C048C486C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D502108-3F8B-45DA-B541-2B527D101A2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9E52040-1F50-4B3F-BFCD-EA488782446D}"/>
              </a:ext>
            </a:extLst>
          </p:cNvPr>
          <p:cNvSpPr>
            <a:spLocks noGrp="1"/>
          </p:cNvSpPr>
          <p:nvPr>
            <p:ph type="dt" sz="half" idx="10"/>
          </p:nvPr>
        </p:nvSpPr>
        <p:spPr/>
        <p:txBody>
          <a:bodyPr/>
          <a:lstStyle/>
          <a:p>
            <a:fld id="{220A99BD-8C71-48A8-9742-C5001B33DE3A}" type="datetimeFigureOut">
              <a:rPr kumimoji="1" lang="ja-JP" altLang="en-US" smtClean="0"/>
              <a:t>2026/1/15</a:t>
            </a:fld>
            <a:endParaRPr kumimoji="1" lang="ja-JP" altLang="en-US"/>
          </a:p>
        </p:txBody>
      </p:sp>
      <p:sp>
        <p:nvSpPr>
          <p:cNvPr id="5" name="フッター プレースホルダー 4">
            <a:extLst>
              <a:ext uri="{FF2B5EF4-FFF2-40B4-BE49-F238E27FC236}">
                <a16:creationId xmlns:a16="http://schemas.microsoft.com/office/drawing/2014/main" id="{1CFDF988-79FF-4641-897B-964827AB1C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E90FB0-54BA-4147-8935-735DA98D9D05}"/>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2342226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9490D3-B52C-48A8-A54C-238B999125B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AC06D4C-9653-444A-87F6-EE2E6AFD09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746C3C6-43D4-48AD-AD23-D5D81AB8B6E6}"/>
              </a:ext>
            </a:extLst>
          </p:cNvPr>
          <p:cNvSpPr>
            <a:spLocks noGrp="1"/>
          </p:cNvSpPr>
          <p:nvPr>
            <p:ph type="dt" sz="half" idx="10"/>
          </p:nvPr>
        </p:nvSpPr>
        <p:spPr/>
        <p:txBody>
          <a:bodyPr/>
          <a:lstStyle/>
          <a:p>
            <a:fld id="{220A99BD-8C71-48A8-9742-C5001B33DE3A}" type="datetimeFigureOut">
              <a:rPr kumimoji="1" lang="ja-JP" altLang="en-US" smtClean="0"/>
              <a:t>2026/1/15</a:t>
            </a:fld>
            <a:endParaRPr kumimoji="1" lang="ja-JP" altLang="en-US"/>
          </a:p>
        </p:txBody>
      </p:sp>
      <p:sp>
        <p:nvSpPr>
          <p:cNvPr id="5" name="フッター プレースホルダー 4">
            <a:extLst>
              <a:ext uri="{FF2B5EF4-FFF2-40B4-BE49-F238E27FC236}">
                <a16:creationId xmlns:a16="http://schemas.microsoft.com/office/drawing/2014/main" id="{E6291987-CF3C-4135-A661-C709F269A00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AEB0E61-515B-4838-871C-5D56F0E67152}"/>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511245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F12D0D-A101-48A7-8109-577BFBA24D9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A0E5EF7-75D5-439B-A372-DAC00BE6454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56BA1D9-ED8B-4EB1-BE13-8A2020EBB1E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B219D74-0230-4960-8950-816B5DA33568}"/>
              </a:ext>
            </a:extLst>
          </p:cNvPr>
          <p:cNvSpPr>
            <a:spLocks noGrp="1"/>
          </p:cNvSpPr>
          <p:nvPr>
            <p:ph type="dt" sz="half" idx="10"/>
          </p:nvPr>
        </p:nvSpPr>
        <p:spPr/>
        <p:txBody>
          <a:bodyPr/>
          <a:lstStyle/>
          <a:p>
            <a:fld id="{220A99BD-8C71-48A8-9742-C5001B33DE3A}" type="datetimeFigureOut">
              <a:rPr kumimoji="1" lang="ja-JP" altLang="en-US" smtClean="0"/>
              <a:t>2026/1/15</a:t>
            </a:fld>
            <a:endParaRPr kumimoji="1" lang="ja-JP" altLang="en-US"/>
          </a:p>
        </p:txBody>
      </p:sp>
      <p:sp>
        <p:nvSpPr>
          <p:cNvPr id="6" name="フッター プレースホルダー 5">
            <a:extLst>
              <a:ext uri="{FF2B5EF4-FFF2-40B4-BE49-F238E27FC236}">
                <a16:creationId xmlns:a16="http://schemas.microsoft.com/office/drawing/2014/main" id="{4F941C73-8332-45C0-8EB6-201D546E079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7EC1B80-680C-4529-AF80-6DD69469569C}"/>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3505743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AC121B-EBA2-4EA1-B133-9C2186C3C1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0A650-CC6B-4EBC-AE03-064EC37C5A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6CF9054-03E2-4FCC-9ADF-D07328BAE5E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6464548-9031-43CC-AB7B-2C6F087819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2230FA8-23DA-483A-BF79-C5717A5C374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85F0BDB-4420-4DF4-91DD-EB261A160CAB}"/>
              </a:ext>
            </a:extLst>
          </p:cNvPr>
          <p:cNvSpPr>
            <a:spLocks noGrp="1"/>
          </p:cNvSpPr>
          <p:nvPr>
            <p:ph type="dt" sz="half" idx="10"/>
          </p:nvPr>
        </p:nvSpPr>
        <p:spPr/>
        <p:txBody>
          <a:bodyPr/>
          <a:lstStyle/>
          <a:p>
            <a:fld id="{220A99BD-8C71-48A8-9742-C5001B33DE3A}" type="datetimeFigureOut">
              <a:rPr kumimoji="1" lang="ja-JP" altLang="en-US" smtClean="0"/>
              <a:t>2026/1/15</a:t>
            </a:fld>
            <a:endParaRPr kumimoji="1" lang="ja-JP" altLang="en-US"/>
          </a:p>
        </p:txBody>
      </p:sp>
      <p:sp>
        <p:nvSpPr>
          <p:cNvPr id="8" name="フッター プレースホルダー 7">
            <a:extLst>
              <a:ext uri="{FF2B5EF4-FFF2-40B4-BE49-F238E27FC236}">
                <a16:creationId xmlns:a16="http://schemas.microsoft.com/office/drawing/2014/main" id="{E69771ED-0A62-4076-9696-6ADB6B94BDC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A05A2CE-7725-422B-89B0-E073F0C93C60}"/>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3278477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342C81-99DF-411C-B0CB-0358AEBB19E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B28FFD1-1273-4437-90FF-7788AE2D6D42}"/>
              </a:ext>
            </a:extLst>
          </p:cNvPr>
          <p:cNvSpPr>
            <a:spLocks noGrp="1"/>
          </p:cNvSpPr>
          <p:nvPr>
            <p:ph type="dt" sz="half" idx="10"/>
          </p:nvPr>
        </p:nvSpPr>
        <p:spPr/>
        <p:txBody>
          <a:bodyPr/>
          <a:lstStyle/>
          <a:p>
            <a:fld id="{220A99BD-8C71-48A8-9742-C5001B33DE3A}" type="datetimeFigureOut">
              <a:rPr kumimoji="1" lang="ja-JP" altLang="en-US" smtClean="0"/>
              <a:t>2026/1/15</a:t>
            </a:fld>
            <a:endParaRPr kumimoji="1" lang="ja-JP" altLang="en-US"/>
          </a:p>
        </p:txBody>
      </p:sp>
      <p:sp>
        <p:nvSpPr>
          <p:cNvPr id="4" name="フッター プレースホルダー 3">
            <a:extLst>
              <a:ext uri="{FF2B5EF4-FFF2-40B4-BE49-F238E27FC236}">
                <a16:creationId xmlns:a16="http://schemas.microsoft.com/office/drawing/2014/main" id="{7D6F8CED-907D-4657-9ED0-BEB1E4CB3BC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86A4AB7-E284-4D6D-A2FB-346A2890949A}"/>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1127992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617875A-DC1B-438F-B349-E809427FE8FC}"/>
              </a:ext>
            </a:extLst>
          </p:cNvPr>
          <p:cNvSpPr>
            <a:spLocks noGrp="1"/>
          </p:cNvSpPr>
          <p:nvPr>
            <p:ph type="dt" sz="half" idx="10"/>
          </p:nvPr>
        </p:nvSpPr>
        <p:spPr/>
        <p:txBody>
          <a:bodyPr/>
          <a:lstStyle/>
          <a:p>
            <a:fld id="{220A99BD-8C71-48A8-9742-C5001B33DE3A}" type="datetimeFigureOut">
              <a:rPr kumimoji="1" lang="ja-JP" altLang="en-US" smtClean="0"/>
              <a:t>2026/1/15</a:t>
            </a:fld>
            <a:endParaRPr kumimoji="1" lang="ja-JP" altLang="en-US"/>
          </a:p>
        </p:txBody>
      </p:sp>
      <p:sp>
        <p:nvSpPr>
          <p:cNvPr id="3" name="フッター プレースホルダー 2">
            <a:extLst>
              <a:ext uri="{FF2B5EF4-FFF2-40B4-BE49-F238E27FC236}">
                <a16:creationId xmlns:a16="http://schemas.microsoft.com/office/drawing/2014/main" id="{00DB6F5D-B5B2-4812-A83C-1C5F65BF1A0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3F1FD4-AABB-4D70-862B-BA74D94719B8}"/>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671638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6E550E-0395-4FBB-9439-CA3DAB7EB62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4653BDC-B1C5-41C4-82F6-8D45ADFDE4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06688A8-A41E-44B5-9818-F348B004D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E0A970A-FF20-41C0-BABD-5024090F8B59}"/>
              </a:ext>
            </a:extLst>
          </p:cNvPr>
          <p:cNvSpPr>
            <a:spLocks noGrp="1"/>
          </p:cNvSpPr>
          <p:nvPr>
            <p:ph type="dt" sz="half" idx="10"/>
          </p:nvPr>
        </p:nvSpPr>
        <p:spPr/>
        <p:txBody>
          <a:bodyPr/>
          <a:lstStyle/>
          <a:p>
            <a:fld id="{220A99BD-8C71-48A8-9742-C5001B33DE3A}" type="datetimeFigureOut">
              <a:rPr kumimoji="1" lang="ja-JP" altLang="en-US" smtClean="0"/>
              <a:t>2026/1/15</a:t>
            </a:fld>
            <a:endParaRPr kumimoji="1" lang="ja-JP" altLang="en-US"/>
          </a:p>
        </p:txBody>
      </p:sp>
      <p:sp>
        <p:nvSpPr>
          <p:cNvPr id="6" name="フッター プレースホルダー 5">
            <a:extLst>
              <a:ext uri="{FF2B5EF4-FFF2-40B4-BE49-F238E27FC236}">
                <a16:creationId xmlns:a16="http://schemas.microsoft.com/office/drawing/2014/main" id="{B6D39A1A-C8E4-4881-90B0-08BE90639D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82AF01F-7C3E-49AF-A165-D6651B9C0818}"/>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3164915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94887-4B96-4D9B-987F-BEE3138FB4B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3D7C28B-4634-490D-942D-7D322233C4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4071747-98F4-491F-BB67-0002C4760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2EFF10-82B0-480F-9005-D6F584CCBB6E}"/>
              </a:ext>
            </a:extLst>
          </p:cNvPr>
          <p:cNvSpPr>
            <a:spLocks noGrp="1"/>
          </p:cNvSpPr>
          <p:nvPr>
            <p:ph type="dt" sz="half" idx="10"/>
          </p:nvPr>
        </p:nvSpPr>
        <p:spPr/>
        <p:txBody>
          <a:bodyPr/>
          <a:lstStyle/>
          <a:p>
            <a:fld id="{220A99BD-8C71-48A8-9742-C5001B33DE3A}" type="datetimeFigureOut">
              <a:rPr kumimoji="1" lang="ja-JP" altLang="en-US" smtClean="0"/>
              <a:t>2026/1/15</a:t>
            </a:fld>
            <a:endParaRPr kumimoji="1" lang="ja-JP" altLang="en-US"/>
          </a:p>
        </p:txBody>
      </p:sp>
      <p:sp>
        <p:nvSpPr>
          <p:cNvPr id="6" name="フッター プレースホルダー 5">
            <a:extLst>
              <a:ext uri="{FF2B5EF4-FFF2-40B4-BE49-F238E27FC236}">
                <a16:creationId xmlns:a16="http://schemas.microsoft.com/office/drawing/2014/main" id="{4F49E4F0-181D-4110-A665-435DAF1D8BC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96A14B9-DF01-45CB-9549-11094350D5BD}"/>
              </a:ext>
            </a:extLst>
          </p:cNvPr>
          <p:cNvSpPr>
            <a:spLocks noGrp="1"/>
          </p:cNvSpPr>
          <p:nvPr>
            <p:ph type="sldNum" sz="quarter" idx="12"/>
          </p:nvPr>
        </p:nvSpPr>
        <p:spPr/>
        <p:txBody>
          <a:body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26524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871DF02-9ED9-4939-9884-44A7F7660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DDEC11E-250F-40B8-AE02-5B14CD3FE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35DFA05-2965-401F-AC46-01CF06C044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A99BD-8C71-48A8-9742-C5001B33DE3A}" type="datetimeFigureOut">
              <a:rPr kumimoji="1" lang="ja-JP" altLang="en-US" smtClean="0"/>
              <a:t>2026/1/15</a:t>
            </a:fld>
            <a:endParaRPr kumimoji="1" lang="ja-JP" altLang="en-US"/>
          </a:p>
        </p:txBody>
      </p:sp>
      <p:sp>
        <p:nvSpPr>
          <p:cNvPr id="5" name="フッター プレースホルダー 4">
            <a:extLst>
              <a:ext uri="{FF2B5EF4-FFF2-40B4-BE49-F238E27FC236}">
                <a16:creationId xmlns:a16="http://schemas.microsoft.com/office/drawing/2014/main" id="{ED126510-EE73-4F33-9C2D-A49604B2B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418D30A-06EE-49B8-8091-23D75E166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1590C-ED04-4993-9B29-BB13F58CE66E}" type="slidenum">
              <a:rPr kumimoji="1" lang="ja-JP" altLang="en-US" smtClean="0"/>
              <a:t>‹#›</a:t>
            </a:fld>
            <a:endParaRPr kumimoji="1" lang="ja-JP" altLang="en-US"/>
          </a:p>
        </p:txBody>
      </p:sp>
    </p:spTree>
    <p:extLst>
      <p:ext uri="{BB962C8B-B14F-4D97-AF65-F5344CB8AC3E}">
        <p14:creationId xmlns:p14="http://schemas.microsoft.com/office/powerpoint/2010/main" val="2329713469"/>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hyperlink" Target="https://www.lc-saf.co.jp/bbq/"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miespoinn.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18" Type="http://schemas.openxmlformats.org/officeDocument/2006/relationships/image" Target="../media/image35.jpeg"/><Relationship Id="rId3" Type="http://schemas.openxmlformats.org/officeDocument/2006/relationships/image" Target="../media/image20.png"/><Relationship Id="rId7" Type="http://schemas.openxmlformats.org/officeDocument/2006/relationships/image" Target="../media/image24.jpeg"/><Relationship Id="rId12" Type="http://schemas.openxmlformats.org/officeDocument/2006/relationships/image" Target="../media/image29.jpeg"/><Relationship Id="rId17" Type="http://schemas.openxmlformats.org/officeDocument/2006/relationships/image" Target="../media/image34.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jpeg"/><Relationship Id="rId1" Type="http://schemas.openxmlformats.org/officeDocument/2006/relationships/slideLayout" Target="../slideLayouts/slideLayout1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5" Type="http://schemas.openxmlformats.org/officeDocument/2006/relationships/image" Target="../media/image32.png"/><Relationship Id="rId10" Type="http://schemas.openxmlformats.org/officeDocument/2006/relationships/image" Target="../media/image27.jpeg"/><Relationship Id="rId19" Type="http://schemas.openxmlformats.org/officeDocument/2006/relationships/image" Target="../media/image36.jpeg"/><Relationship Id="rId4" Type="http://schemas.openxmlformats.org/officeDocument/2006/relationships/image" Target="../media/image21.png"/><Relationship Id="rId9" Type="http://schemas.openxmlformats.org/officeDocument/2006/relationships/image" Target="../media/image26.jpeg"/><Relationship Id="rId1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40.png"/><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hyperlink" Target="mailto:jingwu_ye@mail.toyota.co.jp;takuya_nakayama_aa@mail.toyota.co.jp;ryuta_wada@mail.toyota.co.jp?subject=&#39365;&#20253;&#27770;&#36215;&#20250;&#20986;&#27424;&#12398;&#22793;&#26356;&#36899;&#32097;" TargetMode="External"/><Relationship Id="rId2" Type="http://schemas.openxmlformats.org/officeDocument/2006/relationships/slide" Target="slide21.xml"/><Relationship Id="rId1" Type="http://schemas.openxmlformats.org/officeDocument/2006/relationships/slideLayout" Target="../slideLayouts/slideLayout2.xml"/><Relationship Id="rId4" Type="http://schemas.openxmlformats.org/officeDocument/2006/relationships/slide" Target="slide17.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hyperlink" Target="https://band.us/n/a2a594B4N4j55" TargetMode="External"/><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asics.com/jp/ja-jp/mk/support/help/shoes/select" TargetMode="External"/><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92.jpeg"/><Relationship Id="rId2" Type="http://schemas.openxmlformats.org/officeDocument/2006/relationships/image" Target="../media/image76.png"/><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11.jpeg"/></Relationships>
</file>

<file path=ppt/slides/_rels/slide49.xml.rels><?xml version="1.0" encoding="UTF-8" standalone="yes"?>
<Relationships xmlns="http://schemas.openxmlformats.org/package/2006/relationships"><Relationship Id="rId3" Type="http://schemas.openxmlformats.org/officeDocument/2006/relationships/hyperlink" Target="https://band.us/n/a2a594B4N4j55" TargetMode="External"/><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band.us/n/a2a594B4N4j55" TargetMode="External"/><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96.png"/><Relationship Id="rId4" Type="http://schemas.openxmlformats.org/officeDocument/2006/relationships/image" Target="../media/image95.pn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teams.microsoft.com/l/team/19%3AvU8xWwBC2WglMpJPVBCqk27KgyCtNHyipNR9wWs4VKc1%40thread.tacv2/conversations?groupId=925415c0-9019-4be6-a237-ced52387b3ef&amp;tenantId=d1c1335e-f582-42a9-b6fe-5e1a16eb9bc8" TargetMode="External"/><Relationship Id="rId7" Type="http://schemas.openxmlformats.org/officeDocument/2006/relationships/image" Target="../media/image3.png"/><Relationship Id="rId2" Type="http://schemas.openxmlformats.org/officeDocument/2006/relationships/hyperlink" Target="https://toyotajp.sharepoint.com/:f:/r/sites/msteams_adb3a2/Shared%20Documents/%E9%83%A8%E5%85%B1%E7%94%A8/%E9%83%A8%E8%A6%AA%E7%9D%A6%E4%BC%9A/%E9%83%A8%20%E8%A6%AA%E7%9D%A6%E4%BC%9A/23%E5%B9%B4%E5%BA%A6%E8%A6%AA%E7%9D%A6%E4%BC%9A/40_%E9%A7%85%E4%BC%9D?csf=1&amp;web=1&amp;e=9r8Drm" TargetMode="External"/><Relationship Id="rId1" Type="http://schemas.openxmlformats.org/officeDocument/2006/relationships/slideLayout" Target="../slideLayouts/slideLayout2.xml"/><Relationship Id="rId6" Type="http://schemas.openxmlformats.org/officeDocument/2006/relationships/image" Target="../media/image2.jpeg"/><Relationship Id="rId11" Type="http://schemas.openxmlformats.org/officeDocument/2006/relationships/image" Target="../media/image6.jpeg"/><Relationship Id="rId5" Type="http://schemas.openxmlformats.org/officeDocument/2006/relationships/image" Target="../media/image1.png"/><Relationship Id="rId10" Type="http://schemas.openxmlformats.org/officeDocument/2006/relationships/hyperlink" Target="https://teams.microsoft.com/l/channel/19%3avU8xWwBC2WglMpJPVBCqk27KgyCtNHyipNR9wWs4VKc1%40thread.tacv2/%25E4%25B8%2580%25E8%2588%25AC?groupId=925415c0-9019-4be6-a237-ced52387b3ef&amp;tenantId=d1c1335e-f582-42a9-b6fe-5e1a16eb9bc8" TargetMode="External"/><Relationship Id="rId4" Type="http://schemas.openxmlformats.org/officeDocument/2006/relationships/hyperlink" Target="https://teams.microsoft.com/l/channel/19%3Afbf14a9cdce2457fa206f8ffcd8cbcd0%40thread.tacv2/%E9%80%A3%E7%B5%A1?groupId=925415c0-9019-4be6-a237-ced52387b3ef&amp;tenantId=d1c1335e-f582-42a9-b6fe-5e1a16eb9bc8" TargetMode="External"/><Relationship Id="rId9"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3B0B3CA-FA7A-45B9-A883-5DFF75FE49A6}"/>
              </a:ext>
            </a:extLst>
          </p:cNvPr>
          <p:cNvSpPr txBox="1"/>
          <p:nvPr/>
        </p:nvSpPr>
        <p:spPr>
          <a:xfrm>
            <a:off x="2151025" y="1166842"/>
            <a:ext cx="8351520" cy="4524315"/>
          </a:xfrm>
          <a:prstGeom prst="rect">
            <a:avLst/>
          </a:prstGeom>
          <a:noFill/>
        </p:spPr>
        <p:txBody>
          <a:bodyPr wrap="square" rtlCol="0">
            <a:spAutoFit/>
          </a:bodyPr>
          <a:lstStyle/>
          <a:p>
            <a:r>
              <a:rPr kumimoji="1" lang="ja-JP" altLang="en-US" sz="3200" b="1">
                <a:latin typeface="UD デジタル 教科書体 NK-B" panose="02020700000000000000" pitchFamily="18" charset="-128"/>
                <a:ea typeface="UD デジタル 教科書体 NK-B" panose="02020700000000000000" pitchFamily="18" charset="-128"/>
              </a:rPr>
              <a:t>０．最初に　お願い事項まとめ</a:t>
            </a:r>
            <a:endParaRPr kumimoji="1" lang="en-US" altLang="ja-JP" sz="3200" b="1">
              <a:latin typeface="UD デジタル 教科書体 NK-B" panose="02020700000000000000" pitchFamily="18" charset="-128"/>
              <a:ea typeface="UD デジタル 教科書体 NK-B" panose="02020700000000000000" pitchFamily="18" charset="-128"/>
            </a:endParaRPr>
          </a:p>
          <a:p>
            <a:endParaRPr lang="en-US" altLang="ja-JP" sz="3200" b="1">
              <a:latin typeface="UD デジタル 教科書体 NK-B" panose="02020700000000000000" pitchFamily="18" charset="-128"/>
              <a:ea typeface="UD デジタル 教科書体 NK-B" panose="02020700000000000000" pitchFamily="18" charset="-128"/>
            </a:endParaRPr>
          </a:p>
          <a:p>
            <a:r>
              <a:rPr kumimoji="1" lang="ja-JP" altLang="en-US" sz="3200" b="1">
                <a:latin typeface="UD デジタル 教科書体 NK-B" panose="02020700000000000000" pitchFamily="18" charset="-128"/>
                <a:ea typeface="UD デジタル 教科書体 NK-B" panose="02020700000000000000" pitchFamily="18" charset="-128"/>
              </a:rPr>
              <a:t>１．</a:t>
            </a:r>
            <a:r>
              <a:rPr lang="ja-JP" altLang="en-US" sz="3200" b="1">
                <a:latin typeface="UD デジタル 教科書体 NK-B" panose="02020700000000000000" pitchFamily="18" charset="-128"/>
                <a:ea typeface="UD デジタル 教科書体 NK-B" panose="02020700000000000000" pitchFamily="18" charset="-128"/>
              </a:rPr>
              <a:t>本年の活動概要と運営体制（案）</a:t>
            </a:r>
            <a:endParaRPr lang="en-US" altLang="ja-JP" sz="3200" b="1">
              <a:latin typeface="UD デジタル 教科書体 NK-B" panose="02020700000000000000" pitchFamily="18" charset="-128"/>
              <a:ea typeface="UD デジタル 教科書体 NK-B" panose="02020700000000000000" pitchFamily="18" charset="-128"/>
            </a:endParaRPr>
          </a:p>
          <a:p>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２．活動スケジュール（案）</a:t>
            </a:r>
            <a:endParaRPr lang="en-US" altLang="ja-JP" sz="3200" b="1">
              <a:latin typeface="UD デジタル 教科書体 NK-B" panose="02020700000000000000" pitchFamily="18" charset="-128"/>
              <a:ea typeface="UD デジタル 教科書体 NK-B" panose="02020700000000000000" pitchFamily="18" charset="-128"/>
            </a:endParaRPr>
          </a:p>
          <a:p>
            <a:endParaRPr lang="en-US" altLang="ja-JP" sz="3200" b="1">
              <a:latin typeface="UD デジタル 教科書体 NK-B" panose="02020700000000000000" pitchFamily="18" charset="-128"/>
              <a:ea typeface="UD デジタル 教科書体 NK-B" panose="02020700000000000000" pitchFamily="18" charset="-128"/>
            </a:endParaRPr>
          </a:p>
          <a:p>
            <a:r>
              <a:rPr kumimoji="1" lang="ja-JP" altLang="en-US" sz="3200" b="1">
                <a:latin typeface="UD デジタル 教科書体 NK-B" panose="02020700000000000000" pitchFamily="18" charset="-128"/>
                <a:ea typeface="UD デジタル 教科書体 NK-B" panose="02020700000000000000" pitchFamily="18" charset="-128"/>
              </a:rPr>
              <a:t>３．直近イベントのご案内</a:t>
            </a:r>
            <a:endParaRPr kumimoji="1" lang="en-US" altLang="ja-JP" sz="3200" b="1">
              <a:latin typeface="UD デジタル 教科書体 NK-B" panose="02020700000000000000" pitchFamily="18" charset="-128"/>
              <a:ea typeface="UD デジタル 教科書体 NK-B" panose="02020700000000000000" pitchFamily="18" charset="-128"/>
            </a:endParaRPr>
          </a:p>
          <a:p>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５．お願い事項と</a:t>
            </a:r>
            <a:r>
              <a:rPr lang="en-US" altLang="ja-JP" sz="3200" b="1">
                <a:latin typeface="UD デジタル 教科書体 NK-B" panose="02020700000000000000" pitchFamily="18" charset="-128"/>
                <a:ea typeface="UD デジタル 教科書体 NK-B" panose="02020700000000000000" pitchFamily="18" charset="-128"/>
              </a:rPr>
              <a:t>BAND</a:t>
            </a:r>
            <a:r>
              <a:rPr lang="ja-JP" altLang="en-US" sz="3200" b="1">
                <a:latin typeface="UD デジタル 教科書体 NK-B" panose="02020700000000000000" pitchFamily="18" charset="-128"/>
                <a:ea typeface="UD デジタル 教科書体 NK-B" panose="02020700000000000000" pitchFamily="18" charset="-128"/>
              </a:rPr>
              <a:t>の加入について　　</a:t>
            </a:r>
            <a:endParaRPr kumimoji="1" lang="ja-JP" altLang="en-US" sz="32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914799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87BE93-851F-E49B-FE75-E10814CE90D3}"/>
              </a:ext>
            </a:extLst>
          </p:cNvPr>
          <p:cNvSpPr txBox="1"/>
          <p:nvPr/>
        </p:nvSpPr>
        <p:spPr>
          <a:xfrm>
            <a:off x="3493790" y="335845"/>
            <a:ext cx="6604119" cy="6186309"/>
          </a:xfrm>
          <a:prstGeom prst="rect">
            <a:avLst/>
          </a:prstGeom>
          <a:noFill/>
        </p:spPr>
        <p:txBody>
          <a:bodyPr wrap="square" rtlCol="0">
            <a:spAutoFit/>
          </a:bodyPr>
          <a:lstStyle/>
          <a:p>
            <a:r>
              <a:rPr kumimoji="1" lang="ja-JP" altLang="en-US" sz="3600">
                <a:latin typeface="UD デジタル 教科書体 NK-B" panose="02020700000000000000" pitchFamily="18" charset="-128"/>
                <a:ea typeface="UD デジタル 教科書体 NK-B" panose="02020700000000000000" pitchFamily="18" charset="-128"/>
              </a:rPr>
              <a:t>３．イベントのご案内</a:t>
            </a:r>
            <a:endParaRPr kumimoji="1" lang="en-US" altLang="ja-JP" sz="3600">
              <a:latin typeface="UD デジタル 教科書体 NK-B" panose="02020700000000000000" pitchFamily="18" charset="-128"/>
              <a:ea typeface="UD デジタル 教科書体 NK-B" panose="02020700000000000000" pitchFamily="18" charset="-128"/>
            </a:endParaRPr>
          </a:p>
          <a:p>
            <a:r>
              <a:rPr lang="ja-JP" altLang="en-US" sz="3600">
                <a:latin typeface="UD デジタル 教科書体 NK-B" panose="02020700000000000000" pitchFamily="18" charset="-128"/>
                <a:ea typeface="UD デジタル 教科書体 NK-B" panose="02020700000000000000" pitchFamily="18" charset="-128"/>
              </a:rPr>
              <a:t>　　</a:t>
            </a:r>
            <a:endParaRPr lang="en-US" altLang="ja-JP" sz="3600">
              <a:latin typeface="UD デジタル 教科書体 NK-B" panose="02020700000000000000" pitchFamily="18" charset="-128"/>
              <a:ea typeface="UD デジタル 教科書体 NK-B" panose="02020700000000000000" pitchFamily="18" charset="-128"/>
            </a:endParaRPr>
          </a:p>
          <a:p>
            <a:r>
              <a:rPr kumimoji="1" lang="ja-JP" altLang="en-US" sz="3600">
                <a:latin typeface="UD デジタル 教科書体 NK-B" panose="02020700000000000000" pitchFamily="18" charset="-128"/>
                <a:ea typeface="UD デジタル 教科書体 NK-B" panose="02020700000000000000" pitchFamily="18" charset="-128"/>
              </a:rPr>
              <a:t>　　　①決起会</a:t>
            </a:r>
            <a:endParaRPr kumimoji="1" lang="en-US" altLang="ja-JP" sz="3600">
              <a:latin typeface="UD デジタル 教科書体 NK-B" panose="02020700000000000000" pitchFamily="18" charset="-128"/>
              <a:ea typeface="UD デジタル 教科書体 NK-B" panose="02020700000000000000" pitchFamily="18" charset="-128"/>
            </a:endParaRPr>
          </a:p>
          <a:p>
            <a:endParaRPr lang="en-US" altLang="ja-JP" sz="3600">
              <a:latin typeface="UD デジタル 教科書体 NK-B" panose="02020700000000000000" pitchFamily="18" charset="-128"/>
              <a:ea typeface="UD デジタル 教科書体 NK-B" panose="02020700000000000000" pitchFamily="18" charset="-128"/>
            </a:endParaRPr>
          </a:p>
          <a:p>
            <a:r>
              <a:rPr kumimoji="1" lang="ja-JP" altLang="en-US" sz="3600">
                <a:latin typeface="UD デジタル 教科書体 NK-B" panose="02020700000000000000" pitchFamily="18" charset="-128"/>
                <a:ea typeface="UD デジタル 教科書体 NK-B" panose="02020700000000000000" pitchFamily="18" charset="-128"/>
              </a:rPr>
              <a:t>　　　②鈴鹿合宿</a:t>
            </a:r>
            <a:endParaRPr kumimoji="1" lang="en-US" altLang="ja-JP" sz="3600">
              <a:latin typeface="UD デジタル 教科書体 NK-B" panose="02020700000000000000" pitchFamily="18" charset="-128"/>
              <a:ea typeface="UD デジタル 教科書体 NK-B" panose="02020700000000000000" pitchFamily="18" charset="-128"/>
            </a:endParaRPr>
          </a:p>
          <a:p>
            <a:endParaRPr lang="en-US" altLang="ja-JP" sz="3600">
              <a:latin typeface="UD デジタル 教科書体 NK-B" panose="02020700000000000000" pitchFamily="18" charset="-128"/>
              <a:ea typeface="UD デジタル 教科書体 NK-B" panose="02020700000000000000" pitchFamily="18" charset="-128"/>
            </a:endParaRPr>
          </a:p>
          <a:p>
            <a:r>
              <a:rPr kumimoji="1" lang="ja-JP" altLang="en-US" sz="3600">
                <a:latin typeface="UD デジタル 教科書体 NK-B" panose="02020700000000000000" pitchFamily="18" charset="-128"/>
                <a:ea typeface="UD デジタル 教科書体 NK-B" panose="02020700000000000000" pitchFamily="18" charset="-128"/>
              </a:rPr>
              <a:t>　　　③練習会</a:t>
            </a:r>
            <a:endParaRPr kumimoji="1" lang="en-US" altLang="ja-JP" sz="3600">
              <a:latin typeface="UD デジタル 教科書体 NK-B" panose="02020700000000000000" pitchFamily="18" charset="-128"/>
              <a:ea typeface="UD デジタル 教科書体 NK-B" panose="02020700000000000000" pitchFamily="18" charset="-128"/>
            </a:endParaRPr>
          </a:p>
          <a:p>
            <a:endParaRPr lang="en-US" altLang="ja-JP" sz="3600">
              <a:latin typeface="UD デジタル 教科書体 NK-B" panose="02020700000000000000" pitchFamily="18" charset="-128"/>
              <a:ea typeface="UD デジタル 教科書体 NK-B" panose="02020700000000000000" pitchFamily="18" charset="-128"/>
            </a:endParaRPr>
          </a:p>
          <a:p>
            <a:r>
              <a:rPr lang="ja-JP" altLang="en-US" sz="3600">
                <a:latin typeface="UD デジタル 教科書体 NK-B" panose="02020700000000000000" pitchFamily="18" charset="-128"/>
                <a:ea typeface="UD デジタル 教科書体 NK-B" panose="02020700000000000000" pitchFamily="18" charset="-128"/>
              </a:rPr>
              <a:t>　　　④全社駅伝</a:t>
            </a:r>
          </a:p>
          <a:p>
            <a:endParaRPr lang="en-US" altLang="ja-JP" sz="3600">
              <a:latin typeface="UD デジタル 教科書体 NK-B" panose="02020700000000000000" pitchFamily="18" charset="-128"/>
              <a:ea typeface="UD デジタル 教科書体 NK-B" panose="02020700000000000000" pitchFamily="18" charset="-128"/>
            </a:endParaRPr>
          </a:p>
          <a:p>
            <a:r>
              <a:rPr lang="ja-JP" altLang="en-US" sz="3600">
                <a:latin typeface="UD デジタル 教科書体 NK-B" panose="02020700000000000000" pitchFamily="18" charset="-128"/>
                <a:ea typeface="UD デジタル 教科書体 NK-B" panose="02020700000000000000" pitchFamily="18" charset="-128"/>
              </a:rPr>
              <a:t>　　　⑤オンラインイベント</a:t>
            </a:r>
            <a:endParaRPr lang="en-US" altLang="ja-JP" sz="3600">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6F0E20D2-7ABB-D31B-3B1D-F5D46925FD0C}"/>
              </a:ext>
            </a:extLst>
          </p:cNvPr>
          <p:cNvSpPr txBox="1"/>
          <p:nvPr/>
        </p:nvSpPr>
        <p:spPr>
          <a:xfrm>
            <a:off x="7698659" y="1533832"/>
            <a:ext cx="811161" cy="38345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kumimoji="1" lang="ja-JP" altLang="en-US"/>
              <a:t>全員</a:t>
            </a:r>
          </a:p>
        </p:txBody>
      </p:sp>
      <p:sp>
        <p:nvSpPr>
          <p:cNvPr id="3" name="テキスト ボックス 2">
            <a:extLst>
              <a:ext uri="{FF2B5EF4-FFF2-40B4-BE49-F238E27FC236}">
                <a16:creationId xmlns:a16="http://schemas.microsoft.com/office/drawing/2014/main" id="{1609D5C7-5B3F-4D7F-BD83-137F1D1BB2B3}"/>
              </a:ext>
            </a:extLst>
          </p:cNvPr>
          <p:cNvSpPr txBox="1"/>
          <p:nvPr/>
        </p:nvSpPr>
        <p:spPr>
          <a:xfrm>
            <a:off x="7698658" y="2599084"/>
            <a:ext cx="811161" cy="38345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kumimoji="1" lang="ja-JP" altLang="en-US"/>
              <a:t>ラン</a:t>
            </a:r>
          </a:p>
        </p:txBody>
      </p:sp>
      <p:sp>
        <p:nvSpPr>
          <p:cNvPr id="5" name="テキスト ボックス 4">
            <a:extLst>
              <a:ext uri="{FF2B5EF4-FFF2-40B4-BE49-F238E27FC236}">
                <a16:creationId xmlns:a16="http://schemas.microsoft.com/office/drawing/2014/main" id="{196CC218-4B81-CDB3-0A71-8227E2DBCA4C}"/>
              </a:ext>
            </a:extLst>
          </p:cNvPr>
          <p:cNvSpPr txBox="1"/>
          <p:nvPr/>
        </p:nvSpPr>
        <p:spPr>
          <a:xfrm>
            <a:off x="8731045" y="2599084"/>
            <a:ext cx="1366864"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kumimoji="1" lang="ja-JP" altLang="en-US"/>
              <a:t>ウォーク</a:t>
            </a:r>
          </a:p>
        </p:txBody>
      </p:sp>
      <p:sp>
        <p:nvSpPr>
          <p:cNvPr id="6" name="テキスト ボックス 5">
            <a:extLst>
              <a:ext uri="{FF2B5EF4-FFF2-40B4-BE49-F238E27FC236}">
                <a16:creationId xmlns:a16="http://schemas.microsoft.com/office/drawing/2014/main" id="{88D4659B-2BF0-0573-A954-CB008FB7ED86}"/>
              </a:ext>
            </a:extLst>
          </p:cNvPr>
          <p:cNvSpPr txBox="1"/>
          <p:nvPr/>
        </p:nvSpPr>
        <p:spPr>
          <a:xfrm>
            <a:off x="7698657" y="4862323"/>
            <a:ext cx="811161" cy="383458"/>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kumimoji="1" lang="ja-JP" altLang="en-US"/>
              <a:t>全員</a:t>
            </a:r>
          </a:p>
        </p:txBody>
      </p:sp>
      <p:sp>
        <p:nvSpPr>
          <p:cNvPr id="7" name="テキスト ボックス 6">
            <a:extLst>
              <a:ext uri="{FF2B5EF4-FFF2-40B4-BE49-F238E27FC236}">
                <a16:creationId xmlns:a16="http://schemas.microsoft.com/office/drawing/2014/main" id="{75ECAB10-2B89-2092-F25D-85A355399C0D}"/>
              </a:ext>
            </a:extLst>
          </p:cNvPr>
          <p:cNvSpPr txBox="1"/>
          <p:nvPr/>
        </p:nvSpPr>
        <p:spPr>
          <a:xfrm>
            <a:off x="7698657" y="3690793"/>
            <a:ext cx="811161" cy="38345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kumimoji="1" lang="ja-JP" altLang="en-US"/>
              <a:t>ラン</a:t>
            </a:r>
          </a:p>
        </p:txBody>
      </p:sp>
      <p:sp>
        <p:nvSpPr>
          <p:cNvPr id="8" name="テキスト ボックス 7">
            <a:extLst>
              <a:ext uri="{FF2B5EF4-FFF2-40B4-BE49-F238E27FC236}">
                <a16:creationId xmlns:a16="http://schemas.microsoft.com/office/drawing/2014/main" id="{FAE40710-2767-4378-A8BF-BC3763B47615}"/>
              </a:ext>
            </a:extLst>
          </p:cNvPr>
          <p:cNvSpPr txBox="1"/>
          <p:nvPr/>
        </p:nvSpPr>
        <p:spPr>
          <a:xfrm>
            <a:off x="8731044" y="3690793"/>
            <a:ext cx="1366864"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kumimoji="1" lang="ja-JP" altLang="en-US"/>
              <a:t>ウォーク</a:t>
            </a:r>
          </a:p>
        </p:txBody>
      </p:sp>
      <p:sp>
        <p:nvSpPr>
          <p:cNvPr id="9" name="テキスト ボックス 8">
            <a:extLst>
              <a:ext uri="{FF2B5EF4-FFF2-40B4-BE49-F238E27FC236}">
                <a16:creationId xmlns:a16="http://schemas.microsoft.com/office/drawing/2014/main" id="{D963BC7E-4C71-6126-5D26-8549E7FAEB6B}"/>
              </a:ext>
            </a:extLst>
          </p:cNvPr>
          <p:cNvSpPr txBox="1"/>
          <p:nvPr/>
        </p:nvSpPr>
        <p:spPr>
          <a:xfrm>
            <a:off x="8731044" y="5914105"/>
            <a:ext cx="811161" cy="38345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kumimoji="1" lang="ja-JP" altLang="en-US"/>
              <a:t>ラン</a:t>
            </a:r>
          </a:p>
        </p:txBody>
      </p:sp>
      <p:sp>
        <p:nvSpPr>
          <p:cNvPr id="10" name="テキスト ボックス 9">
            <a:extLst>
              <a:ext uri="{FF2B5EF4-FFF2-40B4-BE49-F238E27FC236}">
                <a16:creationId xmlns:a16="http://schemas.microsoft.com/office/drawing/2014/main" id="{C1E47265-E45E-7D91-5740-9E473E81F01B}"/>
              </a:ext>
            </a:extLst>
          </p:cNvPr>
          <p:cNvSpPr txBox="1"/>
          <p:nvPr/>
        </p:nvSpPr>
        <p:spPr>
          <a:xfrm>
            <a:off x="9763431" y="5914105"/>
            <a:ext cx="1366864"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kumimoji="1" lang="ja-JP" altLang="en-US"/>
              <a:t>ウォーク</a:t>
            </a:r>
          </a:p>
        </p:txBody>
      </p:sp>
    </p:spTree>
    <p:extLst>
      <p:ext uri="{BB962C8B-B14F-4D97-AF65-F5344CB8AC3E}">
        <p14:creationId xmlns:p14="http://schemas.microsoft.com/office/powerpoint/2010/main" val="2116052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4">
            <a:extLst>
              <a:ext uri="{FF2B5EF4-FFF2-40B4-BE49-F238E27FC236}">
                <a16:creationId xmlns:a16="http://schemas.microsoft.com/office/drawing/2014/main" id="{139C87E7-8839-43E7-F429-0B39283DCB79}"/>
              </a:ext>
            </a:extLst>
          </p:cNvPr>
          <p:cNvGraphicFramePr>
            <a:graphicFrameLocks noGrp="1"/>
          </p:cNvGraphicFramePr>
          <p:nvPr>
            <p:extLst>
              <p:ext uri="{D42A27DB-BD31-4B8C-83A1-F6EECF244321}">
                <p14:modId xmlns:p14="http://schemas.microsoft.com/office/powerpoint/2010/main" val="791240135"/>
              </p:ext>
            </p:extLst>
          </p:nvPr>
        </p:nvGraphicFramePr>
        <p:xfrm>
          <a:off x="698346" y="1093204"/>
          <a:ext cx="11041071" cy="5607777"/>
        </p:xfrm>
        <a:graphic>
          <a:graphicData uri="http://schemas.openxmlformats.org/drawingml/2006/table">
            <a:tbl>
              <a:tblPr firstRow="1" bandRow="1">
                <a:tableStyleId>{5C22544A-7EE6-4342-B048-85BDC9FD1C3A}</a:tableStyleId>
              </a:tblPr>
              <a:tblGrid>
                <a:gridCol w="2122399">
                  <a:extLst>
                    <a:ext uri="{9D8B030D-6E8A-4147-A177-3AD203B41FA5}">
                      <a16:colId xmlns:a16="http://schemas.microsoft.com/office/drawing/2014/main" val="2888972"/>
                    </a:ext>
                  </a:extLst>
                </a:gridCol>
                <a:gridCol w="8918672">
                  <a:extLst>
                    <a:ext uri="{9D8B030D-6E8A-4147-A177-3AD203B41FA5}">
                      <a16:colId xmlns:a16="http://schemas.microsoft.com/office/drawing/2014/main" val="1618264139"/>
                    </a:ext>
                  </a:extLst>
                </a:gridCol>
              </a:tblGrid>
              <a:tr h="803739">
                <a:tc>
                  <a:txBody>
                    <a:bodyPr/>
                    <a:lstStyle/>
                    <a:p>
                      <a:pPr algn="ctr"/>
                      <a:r>
                        <a:rPr kumimoji="1" lang="ja-JP" altLang="en-US" sz="2400">
                          <a:solidFill>
                            <a:schemeClr val="bg1"/>
                          </a:solidFill>
                          <a:latin typeface="UD デジタル 教科書体 NK-B" panose="02020700000000000000" pitchFamily="18" charset="-128"/>
                          <a:ea typeface="UD デジタル 教科書体 NK-B" panose="02020700000000000000" pitchFamily="18" charset="-128"/>
                        </a:rPr>
                        <a:t>時刻</a:t>
                      </a:r>
                      <a:r>
                        <a:rPr kumimoji="1" lang="en-US" altLang="ja-JP" sz="2400">
                          <a:solidFill>
                            <a:schemeClr val="bg1"/>
                          </a:solidFill>
                          <a:latin typeface="UD デジタル 教科書体 NK-B" panose="02020700000000000000" pitchFamily="18" charset="-128"/>
                          <a:ea typeface="UD デジタル 教科書体 NK-B" panose="02020700000000000000" pitchFamily="18" charset="-128"/>
                        </a:rPr>
                        <a:t> </a:t>
                      </a:r>
                      <a:endParaRPr kumimoji="1" lang="ja-JP" altLang="en-US" sz="2400">
                        <a:solidFill>
                          <a:schemeClr val="bg1"/>
                        </a:solidFill>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ja-JP" altLang="en-US" sz="2400">
                          <a:solidFill>
                            <a:schemeClr val="bg1"/>
                          </a:solidFill>
                          <a:latin typeface="UD デジタル 教科書体 NK-B" panose="02020700000000000000" pitchFamily="18" charset="-128"/>
                          <a:ea typeface="UD デジタル 教科書体 NK-B" panose="02020700000000000000" pitchFamily="18" charset="-128"/>
                        </a:rPr>
                        <a:t>内容</a:t>
                      </a:r>
                    </a:p>
                  </a:txBody>
                  <a:tcPr anchor="ctr"/>
                </a:tc>
                <a:extLst>
                  <a:ext uri="{0D108BD9-81ED-4DB2-BD59-A6C34878D82A}">
                    <a16:rowId xmlns:a16="http://schemas.microsoft.com/office/drawing/2014/main" val="40950090"/>
                  </a:ext>
                </a:extLst>
              </a:tr>
              <a:tr h="1543751">
                <a:tc>
                  <a:txBody>
                    <a:bodyPr/>
                    <a:lstStyle/>
                    <a:p>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8:30</a:t>
                      </a:r>
                    </a:p>
                    <a:p>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　～</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p>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　　</a:t>
                      </a: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10:00</a:t>
                      </a:r>
                      <a:endPar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a:t>
                      </a:r>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第一部</a:t>
                      </a:r>
                      <a:r>
                        <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rPr>
                        <a:t>】</a:t>
                      </a:r>
                    </a:p>
                    <a:p>
                      <a:r>
                        <a:rPr kumimoji="1" lang="ja-JP" altLang="en-US" sz="2400" b="0">
                          <a:solidFill>
                            <a:schemeClr val="tx1"/>
                          </a:solidFill>
                          <a:latin typeface="UD デジタル 教科書体 NK-B" panose="02020700000000000000" pitchFamily="18" charset="-128"/>
                          <a:ea typeface="UD デジタル 教科書体 NK-B" panose="02020700000000000000" pitchFamily="18" charset="-128"/>
                        </a:rPr>
                        <a:t>スポセン体験会</a:t>
                      </a:r>
                      <a:endParaRPr kumimoji="1" lang="en-US" altLang="ja-JP" sz="24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049899984"/>
                  </a:ext>
                </a:extLst>
              </a:tr>
              <a:tr h="773123">
                <a:tc>
                  <a:txBody>
                    <a:bodyPr/>
                    <a:lstStyle/>
                    <a:p>
                      <a:r>
                        <a:rPr kumimoji="1" lang="en-US" altLang="ja-JP" sz="2400">
                          <a:solidFill>
                            <a:schemeClr val="tx1"/>
                          </a:solidFill>
                          <a:latin typeface="UD デジタル 教科書体 NK-B" panose="02020700000000000000" pitchFamily="18" charset="-128"/>
                          <a:ea typeface="UD デジタル 教科書体 NK-B" panose="02020700000000000000" pitchFamily="18" charset="-128"/>
                        </a:rPr>
                        <a:t>11:45</a:t>
                      </a:r>
                      <a:endParaRPr kumimoji="1" lang="ja-JP" altLang="en-US" sz="2400">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2400" b="1">
                          <a:solidFill>
                            <a:schemeClr val="tx1"/>
                          </a:solidFill>
                          <a:latin typeface="UD デジタル 教科書体 NK-B" panose="02020700000000000000" pitchFamily="18" charset="-128"/>
                          <a:ea typeface="UD デジタル 教科書体 NK-B" panose="02020700000000000000" pitchFamily="18" charset="-128"/>
                        </a:rPr>
                        <a:t>さなげアドベンチャーフィールド</a:t>
                      </a:r>
                      <a:r>
                        <a:rPr kumimoji="1" lang="en-US" altLang="ja-JP" sz="2400" b="1">
                          <a:solidFill>
                            <a:schemeClr val="tx1"/>
                          </a:solidFill>
                          <a:latin typeface="UD デジタル 教科書体 NK-B" panose="02020700000000000000" pitchFamily="18" charset="-128"/>
                          <a:ea typeface="UD デジタル 教科書体 NK-B" panose="02020700000000000000" pitchFamily="18" charset="-128"/>
                        </a:rPr>
                        <a:t>BBQ</a:t>
                      </a:r>
                      <a:r>
                        <a:rPr kumimoji="1" lang="ja-JP" altLang="en-US" sz="2400" b="1">
                          <a:solidFill>
                            <a:schemeClr val="tx1"/>
                          </a:solidFill>
                          <a:latin typeface="UD デジタル 教科書体 NK-B" panose="02020700000000000000" pitchFamily="18" charset="-128"/>
                          <a:ea typeface="UD デジタル 教科書体 NK-B" panose="02020700000000000000" pitchFamily="18" charset="-128"/>
                        </a:rPr>
                        <a:t>場集合</a:t>
                      </a:r>
                      <a:endParaRPr kumimoji="1" lang="en-US" altLang="ja-JP" sz="2400">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087740052"/>
                  </a:ext>
                </a:extLst>
              </a:tr>
              <a:tr h="1080625">
                <a:tc>
                  <a:txBody>
                    <a:bodyPr/>
                    <a:lstStyle/>
                    <a:p>
                      <a:r>
                        <a:rPr kumimoji="1" lang="en-US" altLang="ja-JP" sz="2400">
                          <a:solidFill>
                            <a:schemeClr val="tx1"/>
                          </a:solidFill>
                          <a:latin typeface="UD デジタル 教科書体 NK-B" panose="02020700000000000000" pitchFamily="18" charset="-128"/>
                          <a:ea typeface="UD デジタル 教科書体 NK-B" panose="02020700000000000000" pitchFamily="18" charset="-128"/>
                        </a:rPr>
                        <a:t>12:00</a:t>
                      </a:r>
                      <a:endParaRPr kumimoji="1" lang="ja-JP" altLang="en-US" sz="2400">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2400">
                          <a:solidFill>
                            <a:schemeClr val="tx1"/>
                          </a:solidFill>
                          <a:latin typeface="UD デジタル 教科書体 NK-B" panose="02020700000000000000" pitchFamily="18" charset="-128"/>
                          <a:ea typeface="UD デジタル 教科書体 NK-B" panose="02020700000000000000" pitchFamily="18" charset="-128"/>
                        </a:rPr>
                        <a:t>【</a:t>
                      </a:r>
                      <a:r>
                        <a:rPr kumimoji="1" lang="ja-JP" altLang="en-US" sz="2400">
                          <a:solidFill>
                            <a:schemeClr val="tx1"/>
                          </a:solidFill>
                          <a:latin typeface="UD デジタル 教科書体 NK-B" panose="02020700000000000000" pitchFamily="18" charset="-128"/>
                          <a:ea typeface="UD デジタル 教科書体 NK-B" panose="02020700000000000000" pitchFamily="18" charset="-128"/>
                        </a:rPr>
                        <a:t>第二部</a:t>
                      </a:r>
                      <a:r>
                        <a:rPr kumimoji="1" lang="en-US" altLang="ja-JP" sz="2400">
                          <a:solidFill>
                            <a:schemeClr val="tx1"/>
                          </a:solidFill>
                          <a:latin typeface="UD デジタル 教科書体 NK-B" panose="02020700000000000000" pitchFamily="18" charset="-128"/>
                          <a:ea typeface="UD デジタル 教科書体 NK-B" panose="02020700000000000000" pitchFamily="18" charset="-128"/>
                        </a:rPr>
                        <a:t>】</a:t>
                      </a:r>
                    </a:p>
                    <a:p>
                      <a:r>
                        <a:rPr kumimoji="1" lang="en-US" altLang="ja-JP" sz="2400">
                          <a:solidFill>
                            <a:schemeClr val="tx1"/>
                          </a:solidFill>
                          <a:latin typeface="UD デジタル 教科書体 NK-B" panose="02020700000000000000" pitchFamily="18" charset="-128"/>
                          <a:ea typeface="UD デジタル 教科書体 NK-B" panose="02020700000000000000" pitchFamily="18" charset="-128"/>
                        </a:rPr>
                        <a:t>BBQ</a:t>
                      </a:r>
                      <a:r>
                        <a:rPr kumimoji="1" lang="ja-JP" altLang="en-US" sz="2400">
                          <a:solidFill>
                            <a:schemeClr val="tx1"/>
                          </a:solidFill>
                          <a:latin typeface="UD デジタル 教科書体 NK-B" panose="02020700000000000000" pitchFamily="18" charset="-128"/>
                          <a:ea typeface="UD デジタル 教科書体 NK-B" panose="02020700000000000000" pitchFamily="18" charset="-128"/>
                        </a:rPr>
                        <a:t>スタート！</a:t>
                      </a:r>
                      <a:endParaRPr kumimoji="1" lang="en-US" altLang="ja-JP" sz="2400">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317546929"/>
                  </a:ext>
                </a:extLst>
              </a:tr>
              <a:tr h="1406539">
                <a:tc>
                  <a:txBody>
                    <a:bodyPr/>
                    <a:lstStyle/>
                    <a:p>
                      <a:r>
                        <a:rPr kumimoji="1" lang="en-US" altLang="ja-JP" sz="2400">
                          <a:solidFill>
                            <a:schemeClr val="tx1"/>
                          </a:solidFill>
                          <a:latin typeface="UD デジタル 教科書体 NK-B" panose="02020700000000000000" pitchFamily="18" charset="-128"/>
                          <a:ea typeface="UD デジタル 教科書体 NK-B" panose="02020700000000000000" pitchFamily="18" charset="-128"/>
                        </a:rPr>
                        <a:t>15:00</a:t>
                      </a:r>
                      <a:r>
                        <a:rPr kumimoji="1" lang="ja-JP" altLang="en-US" sz="2400">
                          <a:solidFill>
                            <a:schemeClr val="tx1"/>
                          </a:solidFill>
                          <a:latin typeface="UD デジタル 教科書体 NK-B" panose="02020700000000000000" pitchFamily="18" charset="-128"/>
                          <a:ea typeface="UD デジタル 教科書体 NK-B" panose="02020700000000000000" pitchFamily="18" charset="-128"/>
                        </a:rPr>
                        <a:t>頃</a:t>
                      </a:r>
                    </a:p>
                  </a:txBody>
                  <a:tcPr anchor="ctr"/>
                </a:tc>
                <a:tc>
                  <a:txBody>
                    <a:bodyPr/>
                    <a:lstStyle/>
                    <a:p>
                      <a:r>
                        <a:rPr kumimoji="1" lang="ja-JP" altLang="en-US" sz="2400">
                          <a:solidFill>
                            <a:schemeClr val="tx1"/>
                          </a:solidFill>
                          <a:latin typeface="UD デジタル 教科書体 NK-B" panose="02020700000000000000" pitchFamily="18" charset="-128"/>
                          <a:ea typeface="UD デジタル 教科書体 NK-B" panose="02020700000000000000" pitchFamily="18" charset="-128"/>
                        </a:rPr>
                        <a:t>集合写真＆解散</a:t>
                      </a:r>
                    </a:p>
                  </a:txBody>
                  <a:tcPr anchor="ctr"/>
                </a:tc>
                <a:extLst>
                  <a:ext uri="{0D108BD9-81ED-4DB2-BD59-A6C34878D82A}">
                    <a16:rowId xmlns:a16="http://schemas.microsoft.com/office/drawing/2014/main" val="1535732621"/>
                  </a:ext>
                </a:extLst>
              </a:tr>
            </a:tbl>
          </a:graphicData>
        </a:graphic>
      </p:graphicFrame>
      <p:sp>
        <p:nvSpPr>
          <p:cNvPr id="5" name="テキスト ボックス 4">
            <a:extLst>
              <a:ext uri="{FF2B5EF4-FFF2-40B4-BE49-F238E27FC236}">
                <a16:creationId xmlns:a16="http://schemas.microsoft.com/office/drawing/2014/main" id="{552ECD8A-3A29-477E-46DA-B910FDD8B666}"/>
              </a:ext>
            </a:extLst>
          </p:cNvPr>
          <p:cNvSpPr txBox="1"/>
          <p:nvPr/>
        </p:nvSpPr>
        <p:spPr>
          <a:xfrm>
            <a:off x="367449" y="462667"/>
            <a:ext cx="10611776" cy="523220"/>
          </a:xfrm>
          <a:prstGeom prst="rect">
            <a:avLst/>
          </a:prstGeom>
          <a:noFill/>
        </p:spPr>
        <p:txBody>
          <a:bodyPr wrap="square" rtlCol="0">
            <a:spAutoFit/>
          </a:bodyPr>
          <a:lstStyle/>
          <a:p>
            <a:r>
              <a:rPr kumimoji="1" lang="ja-JP" altLang="en-US" sz="2800" b="1">
                <a:latin typeface="UD デジタル 教科書体 NK-B" panose="02020700000000000000" pitchFamily="18" charset="-128"/>
                <a:ea typeface="UD デジタル 教科書体 NK-B" panose="02020700000000000000" pitchFamily="18" charset="-128"/>
              </a:rPr>
              <a:t>①</a:t>
            </a:r>
            <a:r>
              <a:rPr lang="en-US" altLang="ja-JP" sz="2800" b="1">
                <a:latin typeface="UD デジタル 教科書体 NK-B" panose="02020700000000000000" pitchFamily="18" charset="-128"/>
                <a:ea typeface="UD デジタル 教科書体 NK-B" panose="02020700000000000000" pitchFamily="18" charset="-128"/>
              </a:rPr>
              <a:t>6/28(</a:t>
            </a:r>
            <a:r>
              <a:rPr lang="ja-JP" altLang="en-US" sz="2800" b="1">
                <a:latin typeface="UD デジタル 教科書体 NK-B" panose="02020700000000000000" pitchFamily="18" charset="-128"/>
                <a:ea typeface="UD デジタル 教科書体 NK-B" panose="02020700000000000000" pitchFamily="18" charset="-128"/>
              </a:rPr>
              <a:t>土</a:t>
            </a:r>
            <a:r>
              <a:rPr lang="en-US" altLang="ja-JP" sz="2800" b="1">
                <a:latin typeface="UD デジタル 教科書体 NK-B" panose="02020700000000000000" pitchFamily="18" charset="-128"/>
                <a:ea typeface="UD デジタル 教科書体 NK-B" panose="02020700000000000000" pitchFamily="18" charset="-128"/>
              </a:rPr>
              <a:t>)</a:t>
            </a:r>
            <a:r>
              <a:rPr kumimoji="1" lang="ja-JP" altLang="en-US" sz="2800" b="1">
                <a:latin typeface="UD デジタル 教科書体 NK-B" panose="02020700000000000000" pitchFamily="18" charset="-128"/>
                <a:ea typeface="UD デジタル 教科書体 NK-B" panose="02020700000000000000" pitchFamily="18" charset="-128"/>
              </a:rPr>
              <a:t>決起会　スポセンコース体験＆</a:t>
            </a:r>
            <a:r>
              <a:rPr kumimoji="1" lang="en-US" altLang="ja-JP" sz="2800" b="1">
                <a:latin typeface="UD デジタル 教科書体 NK-B" panose="02020700000000000000" pitchFamily="18" charset="-128"/>
                <a:ea typeface="UD デジタル 教科書体 NK-B" panose="02020700000000000000" pitchFamily="18" charset="-128"/>
              </a:rPr>
              <a:t>BBQ</a:t>
            </a:r>
          </a:p>
        </p:txBody>
      </p:sp>
    </p:spTree>
    <p:extLst>
      <p:ext uri="{BB962C8B-B14F-4D97-AF65-F5344CB8AC3E}">
        <p14:creationId xmlns:p14="http://schemas.microsoft.com/office/powerpoint/2010/main" val="4269141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6" descr="ｽﾎﾟｰﾂｾﾝﾀｰ全域図（改）05_A6">
            <a:extLst>
              <a:ext uri="{FF2B5EF4-FFF2-40B4-BE49-F238E27FC236}">
                <a16:creationId xmlns:a16="http://schemas.microsoft.com/office/drawing/2014/main" id="{BFDC7DBF-D8C4-4096-65FE-5C2B44FC4E34}"/>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1899" t="12675" r="1" b="39057"/>
          <a:stretch/>
        </p:blipFill>
        <p:spPr bwMode="auto">
          <a:xfrm>
            <a:off x="626372" y="2490154"/>
            <a:ext cx="8466551" cy="321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フリーフォーム 1">
            <a:extLst>
              <a:ext uri="{FF2B5EF4-FFF2-40B4-BE49-F238E27FC236}">
                <a16:creationId xmlns:a16="http://schemas.microsoft.com/office/drawing/2014/main" id="{9CA6DD7D-A4D5-2CF9-0711-91040D181C08}"/>
              </a:ext>
            </a:extLst>
          </p:cNvPr>
          <p:cNvSpPr/>
          <p:nvPr/>
        </p:nvSpPr>
        <p:spPr>
          <a:xfrm>
            <a:off x="1340718" y="2705828"/>
            <a:ext cx="7515932" cy="2741496"/>
          </a:xfrm>
          <a:custGeom>
            <a:avLst/>
            <a:gdLst>
              <a:gd name="connsiteX0" fmla="*/ 1981200 w 5695950"/>
              <a:gd name="connsiteY0" fmla="*/ 676275 h 2076450"/>
              <a:gd name="connsiteX1" fmla="*/ 1981200 w 5695950"/>
              <a:gd name="connsiteY1" fmla="*/ 390525 h 2076450"/>
              <a:gd name="connsiteX2" fmla="*/ 1838325 w 5695950"/>
              <a:gd name="connsiteY2" fmla="*/ 276225 h 2076450"/>
              <a:gd name="connsiteX3" fmla="*/ 1685925 w 5695950"/>
              <a:gd name="connsiteY3" fmla="*/ 304800 h 2076450"/>
              <a:gd name="connsiteX4" fmla="*/ 1628775 w 5695950"/>
              <a:gd name="connsiteY4" fmla="*/ 342900 h 2076450"/>
              <a:gd name="connsiteX5" fmla="*/ 1533525 w 5695950"/>
              <a:gd name="connsiteY5" fmla="*/ 295275 h 2076450"/>
              <a:gd name="connsiteX6" fmla="*/ 1447800 w 5695950"/>
              <a:gd name="connsiteY6" fmla="*/ 257175 h 2076450"/>
              <a:gd name="connsiteX7" fmla="*/ 1419225 w 5695950"/>
              <a:gd name="connsiteY7" fmla="*/ 209550 h 2076450"/>
              <a:gd name="connsiteX8" fmla="*/ 1476375 w 5695950"/>
              <a:gd name="connsiteY8" fmla="*/ 95250 h 2076450"/>
              <a:gd name="connsiteX9" fmla="*/ 1733550 w 5695950"/>
              <a:gd name="connsiteY9" fmla="*/ 95250 h 2076450"/>
              <a:gd name="connsiteX10" fmla="*/ 1866900 w 5695950"/>
              <a:gd name="connsiteY10" fmla="*/ 66675 h 2076450"/>
              <a:gd name="connsiteX11" fmla="*/ 2095500 w 5695950"/>
              <a:gd name="connsiteY11" fmla="*/ 38100 h 2076450"/>
              <a:gd name="connsiteX12" fmla="*/ 2295525 w 5695950"/>
              <a:gd name="connsiteY12" fmla="*/ 95250 h 2076450"/>
              <a:gd name="connsiteX13" fmla="*/ 2428875 w 5695950"/>
              <a:gd name="connsiteY13" fmla="*/ 57150 h 2076450"/>
              <a:gd name="connsiteX14" fmla="*/ 2790825 w 5695950"/>
              <a:gd name="connsiteY14" fmla="*/ 0 h 2076450"/>
              <a:gd name="connsiteX15" fmla="*/ 3171825 w 5695950"/>
              <a:gd name="connsiteY15" fmla="*/ 66675 h 2076450"/>
              <a:gd name="connsiteX16" fmla="*/ 3676650 w 5695950"/>
              <a:gd name="connsiteY16" fmla="*/ 180975 h 2076450"/>
              <a:gd name="connsiteX17" fmla="*/ 3790950 w 5695950"/>
              <a:gd name="connsiteY17" fmla="*/ 504825 h 2076450"/>
              <a:gd name="connsiteX18" fmla="*/ 3819525 w 5695950"/>
              <a:gd name="connsiteY18" fmla="*/ 666750 h 2076450"/>
              <a:gd name="connsiteX19" fmla="*/ 3981450 w 5695950"/>
              <a:gd name="connsiteY19" fmla="*/ 762000 h 2076450"/>
              <a:gd name="connsiteX20" fmla="*/ 4362450 w 5695950"/>
              <a:gd name="connsiteY20" fmla="*/ 752475 h 2076450"/>
              <a:gd name="connsiteX21" fmla="*/ 4714875 w 5695950"/>
              <a:gd name="connsiteY21" fmla="*/ 847725 h 2076450"/>
              <a:gd name="connsiteX22" fmla="*/ 5181600 w 5695950"/>
              <a:gd name="connsiteY22" fmla="*/ 1104900 h 2076450"/>
              <a:gd name="connsiteX23" fmla="*/ 5400675 w 5695950"/>
              <a:gd name="connsiteY23" fmla="*/ 1381125 h 2076450"/>
              <a:gd name="connsiteX24" fmla="*/ 5695950 w 5695950"/>
              <a:gd name="connsiteY24" fmla="*/ 2057400 h 2076450"/>
              <a:gd name="connsiteX25" fmla="*/ 5133975 w 5695950"/>
              <a:gd name="connsiteY25" fmla="*/ 2076450 h 2076450"/>
              <a:gd name="connsiteX26" fmla="*/ 4714875 w 5695950"/>
              <a:gd name="connsiteY26" fmla="*/ 1990725 h 2076450"/>
              <a:gd name="connsiteX27" fmla="*/ 4352925 w 5695950"/>
              <a:gd name="connsiteY27" fmla="*/ 1733550 h 2076450"/>
              <a:gd name="connsiteX28" fmla="*/ 4010025 w 5695950"/>
              <a:gd name="connsiteY28" fmla="*/ 1676400 h 2076450"/>
              <a:gd name="connsiteX29" fmla="*/ 3562350 w 5695950"/>
              <a:gd name="connsiteY29" fmla="*/ 1657350 h 2076450"/>
              <a:gd name="connsiteX30" fmla="*/ 0 w 5695950"/>
              <a:gd name="connsiteY30" fmla="*/ 1657350 h 2076450"/>
              <a:gd name="connsiteX31" fmla="*/ 76200 w 5695950"/>
              <a:gd name="connsiteY31" fmla="*/ 1190625 h 2076450"/>
              <a:gd name="connsiteX32" fmla="*/ 228600 w 5695950"/>
              <a:gd name="connsiteY32" fmla="*/ 571500 h 2076450"/>
              <a:gd name="connsiteX33" fmla="*/ 409575 w 5695950"/>
              <a:gd name="connsiteY33" fmla="*/ 209550 h 2076450"/>
              <a:gd name="connsiteX34" fmla="*/ 771525 w 5695950"/>
              <a:gd name="connsiteY34" fmla="*/ 76200 h 2076450"/>
              <a:gd name="connsiteX35" fmla="*/ 1333500 w 5695950"/>
              <a:gd name="connsiteY35" fmla="*/ 85725 h 2076450"/>
              <a:gd name="connsiteX36" fmla="*/ 1457325 w 5695950"/>
              <a:gd name="connsiteY36" fmla="*/ 95250 h 2076450"/>
              <a:gd name="connsiteX37" fmla="*/ 1352550 w 5695950"/>
              <a:gd name="connsiteY37" fmla="*/ 285750 h 2076450"/>
              <a:gd name="connsiteX38" fmla="*/ 1600200 w 5695950"/>
              <a:gd name="connsiteY38" fmla="*/ 371475 h 2076450"/>
              <a:gd name="connsiteX39" fmla="*/ 1571625 w 5695950"/>
              <a:gd name="connsiteY39" fmla="*/ 723900 h 2076450"/>
              <a:gd name="connsiteX40" fmla="*/ 1552575 w 5695950"/>
              <a:gd name="connsiteY40" fmla="*/ 962025 h 2076450"/>
              <a:gd name="connsiteX41" fmla="*/ 1657350 w 5695950"/>
              <a:gd name="connsiteY41" fmla="*/ 1066800 h 2076450"/>
              <a:gd name="connsiteX42" fmla="*/ 1866900 w 5695950"/>
              <a:gd name="connsiteY42" fmla="*/ 1114425 h 2076450"/>
              <a:gd name="connsiteX43" fmla="*/ 2038350 w 5695950"/>
              <a:gd name="connsiteY43" fmla="*/ 971550 h 2076450"/>
              <a:gd name="connsiteX44" fmla="*/ 1981200 w 5695950"/>
              <a:gd name="connsiteY44" fmla="*/ 676275 h 2076450"/>
              <a:gd name="connsiteX0" fmla="*/ 1981200 w 5695950"/>
              <a:gd name="connsiteY0" fmla="*/ 676275 h 2076450"/>
              <a:gd name="connsiteX1" fmla="*/ 1981200 w 5695950"/>
              <a:gd name="connsiteY1" fmla="*/ 390525 h 2076450"/>
              <a:gd name="connsiteX2" fmla="*/ 1685925 w 5695950"/>
              <a:gd name="connsiteY2" fmla="*/ 304800 h 2076450"/>
              <a:gd name="connsiteX3" fmla="*/ 1628775 w 5695950"/>
              <a:gd name="connsiteY3" fmla="*/ 342900 h 2076450"/>
              <a:gd name="connsiteX4" fmla="*/ 1533525 w 5695950"/>
              <a:gd name="connsiteY4" fmla="*/ 295275 h 2076450"/>
              <a:gd name="connsiteX5" fmla="*/ 1447800 w 5695950"/>
              <a:gd name="connsiteY5" fmla="*/ 257175 h 2076450"/>
              <a:gd name="connsiteX6" fmla="*/ 1419225 w 5695950"/>
              <a:gd name="connsiteY6" fmla="*/ 209550 h 2076450"/>
              <a:gd name="connsiteX7" fmla="*/ 1476375 w 5695950"/>
              <a:gd name="connsiteY7" fmla="*/ 95250 h 2076450"/>
              <a:gd name="connsiteX8" fmla="*/ 1733550 w 5695950"/>
              <a:gd name="connsiteY8" fmla="*/ 95250 h 2076450"/>
              <a:gd name="connsiteX9" fmla="*/ 1866900 w 5695950"/>
              <a:gd name="connsiteY9" fmla="*/ 66675 h 2076450"/>
              <a:gd name="connsiteX10" fmla="*/ 2095500 w 5695950"/>
              <a:gd name="connsiteY10" fmla="*/ 38100 h 2076450"/>
              <a:gd name="connsiteX11" fmla="*/ 2295525 w 5695950"/>
              <a:gd name="connsiteY11" fmla="*/ 95250 h 2076450"/>
              <a:gd name="connsiteX12" fmla="*/ 2428875 w 5695950"/>
              <a:gd name="connsiteY12" fmla="*/ 57150 h 2076450"/>
              <a:gd name="connsiteX13" fmla="*/ 2790825 w 5695950"/>
              <a:gd name="connsiteY13" fmla="*/ 0 h 2076450"/>
              <a:gd name="connsiteX14" fmla="*/ 3171825 w 5695950"/>
              <a:gd name="connsiteY14" fmla="*/ 66675 h 2076450"/>
              <a:gd name="connsiteX15" fmla="*/ 3676650 w 5695950"/>
              <a:gd name="connsiteY15" fmla="*/ 180975 h 2076450"/>
              <a:gd name="connsiteX16" fmla="*/ 3790950 w 5695950"/>
              <a:gd name="connsiteY16" fmla="*/ 504825 h 2076450"/>
              <a:gd name="connsiteX17" fmla="*/ 3819525 w 5695950"/>
              <a:gd name="connsiteY17" fmla="*/ 666750 h 2076450"/>
              <a:gd name="connsiteX18" fmla="*/ 3981450 w 5695950"/>
              <a:gd name="connsiteY18" fmla="*/ 762000 h 2076450"/>
              <a:gd name="connsiteX19" fmla="*/ 4362450 w 5695950"/>
              <a:gd name="connsiteY19" fmla="*/ 752475 h 2076450"/>
              <a:gd name="connsiteX20" fmla="*/ 4714875 w 5695950"/>
              <a:gd name="connsiteY20" fmla="*/ 847725 h 2076450"/>
              <a:gd name="connsiteX21" fmla="*/ 5181600 w 5695950"/>
              <a:gd name="connsiteY21" fmla="*/ 1104900 h 2076450"/>
              <a:gd name="connsiteX22" fmla="*/ 5400675 w 5695950"/>
              <a:gd name="connsiteY22" fmla="*/ 1381125 h 2076450"/>
              <a:gd name="connsiteX23" fmla="*/ 5695950 w 5695950"/>
              <a:gd name="connsiteY23" fmla="*/ 2057400 h 2076450"/>
              <a:gd name="connsiteX24" fmla="*/ 5133975 w 5695950"/>
              <a:gd name="connsiteY24" fmla="*/ 2076450 h 2076450"/>
              <a:gd name="connsiteX25" fmla="*/ 4714875 w 5695950"/>
              <a:gd name="connsiteY25" fmla="*/ 1990725 h 2076450"/>
              <a:gd name="connsiteX26" fmla="*/ 4352925 w 5695950"/>
              <a:gd name="connsiteY26" fmla="*/ 1733550 h 2076450"/>
              <a:gd name="connsiteX27" fmla="*/ 4010025 w 5695950"/>
              <a:gd name="connsiteY27" fmla="*/ 1676400 h 2076450"/>
              <a:gd name="connsiteX28" fmla="*/ 3562350 w 5695950"/>
              <a:gd name="connsiteY28" fmla="*/ 1657350 h 2076450"/>
              <a:gd name="connsiteX29" fmla="*/ 0 w 5695950"/>
              <a:gd name="connsiteY29" fmla="*/ 1657350 h 2076450"/>
              <a:gd name="connsiteX30" fmla="*/ 76200 w 5695950"/>
              <a:gd name="connsiteY30" fmla="*/ 1190625 h 2076450"/>
              <a:gd name="connsiteX31" fmla="*/ 228600 w 5695950"/>
              <a:gd name="connsiteY31" fmla="*/ 571500 h 2076450"/>
              <a:gd name="connsiteX32" fmla="*/ 409575 w 5695950"/>
              <a:gd name="connsiteY32" fmla="*/ 209550 h 2076450"/>
              <a:gd name="connsiteX33" fmla="*/ 771525 w 5695950"/>
              <a:gd name="connsiteY33" fmla="*/ 76200 h 2076450"/>
              <a:gd name="connsiteX34" fmla="*/ 1333500 w 5695950"/>
              <a:gd name="connsiteY34" fmla="*/ 85725 h 2076450"/>
              <a:gd name="connsiteX35" fmla="*/ 1457325 w 5695950"/>
              <a:gd name="connsiteY35" fmla="*/ 95250 h 2076450"/>
              <a:gd name="connsiteX36" fmla="*/ 1352550 w 5695950"/>
              <a:gd name="connsiteY36" fmla="*/ 285750 h 2076450"/>
              <a:gd name="connsiteX37" fmla="*/ 1600200 w 5695950"/>
              <a:gd name="connsiteY37" fmla="*/ 371475 h 2076450"/>
              <a:gd name="connsiteX38" fmla="*/ 1571625 w 5695950"/>
              <a:gd name="connsiteY38" fmla="*/ 723900 h 2076450"/>
              <a:gd name="connsiteX39" fmla="*/ 1552575 w 5695950"/>
              <a:gd name="connsiteY39" fmla="*/ 962025 h 2076450"/>
              <a:gd name="connsiteX40" fmla="*/ 1657350 w 5695950"/>
              <a:gd name="connsiteY40" fmla="*/ 1066800 h 2076450"/>
              <a:gd name="connsiteX41" fmla="*/ 1866900 w 5695950"/>
              <a:gd name="connsiteY41" fmla="*/ 1114425 h 2076450"/>
              <a:gd name="connsiteX42" fmla="*/ 2038350 w 5695950"/>
              <a:gd name="connsiteY42" fmla="*/ 971550 h 2076450"/>
              <a:gd name="connsiteX43" fmla="*/ 1981200 w 5695950"/>
              <a:gd name="connsiteY43" fmla="*/ 676275 h 2076450"/>
              <a:gd name="connsiteX0" fmla="*/ 1981200 w 5695950"/>
              <a:gd name="connsiteY0" fmla="*/ 676275 h 2076450"/>
              <a:gd name="connsiteX1" fmla="*/ 1981200 w 5695950"/>
              <a:gd name="connsiteY1" fmla="*/ 390525 h 2076450"/>
              <a:gd name="connsiteX2" fmla="*/ 1685925 w 5695950"/>
              <a:gd name="connsiteY2" fmla="*/ 304800 h 2076450"/>
              <a:gd name="connsiteX3" fmla="*/ 1533525 w 5695950"/>
              <a:gd name="connsiteY3" fmla="*/ 295275 h 2076450"/>
              <a:gd name="connsiteX4" fmla="*/ 1447800 w 5695950"/>
              <a:gd name="connsiteY4" fmla="*/ 257175 h 2076450"/>
              <a:gd name="connsiteX5" fmla="*/ 1419225 w 5695950"/>
              <a:gd name="connsiteY5" fmla="*/ 209550 h 2076450"/>
              <a:gd name="connsiteX6" fmla="*/ 1476375 w 5695950"/>
              <a:gd name="connsiteY6" fmla="*/ 95250 h 2076450"/>
              <a:gd name="connsiteX7" fmla="*/ 1733550 w 5695950"/>
              <a:gd name="connsiteY7" fmla="*/ 95250 h 2076450"/>
              <a:gd name="connsiteX8" fmla="*/ 1866900 w 5695950"/>
              <a:gd name="connsiteY8" fmla="*/ 66675 h 2076450"/>
              <a:gd name="connsiteX9" fmla="*/ 2095500 w 5695950"/>
              <a:gd name="connsiteY9" fmla="*/ 38100 h 2076450"/>
              <a:gd name="connsiteX10" fmla="*/ 2295525 w 5695950"/>
              <a:gd name="connsiteY10" fmla="*/ 95250 h 2076450"/>
              <a:gd name="connsiteX11" fmla="*/ 2428875 w 5695950"/>
              <a:gd name="connsiteY11" fmla="*/ 57150 h 2076450"/>
              <a:gd name="connsiteX12" fmla="*/ 2790825 w 5695950"/>
              <a:gd name="connsiteY12" fmla="*/ 0 h 2076450"/>
              <a:gd name="connsiteX13" fmla="*/ 3171825 w 5695950"/>
              <a:gd name="connsiteY13" fmla="*/ 66675 h 2076450"/>
              <a:gd name="connsiteX14" fmla="*/ 3676650 w 5695950"/>
              <a:gd name="connsiteY14" fmla="*/ 180975 h 2076450"/>
              <a:gd name="connsiteX15" fmla="*/ 3790950 w 5695950"/>
              <a:gd name="connsiteY15" fmla="*/ 504825 h 2076450"/>
              <a:gd name="connsiteX16" fmla="*/ 3819525 w 5695950"/>
              <a:gd name="connsiteY16" fmla="*/ 666750 h 2076450"/>
              <a:gd name="connsiteX17" fmla="*/ 3981450 w 5695950"/>
              <a:gd name="connsiteY17" fmla="*/ 762000 h 2076450"/>
              <a:gd name="connsiteX18" fmla="*/ 4362450 w 5695950"/>
              <a:gd name="connsiteY18" fmla="*/ 752475 h 2076450"/>
              <a:gd name="connsiteX19" fmla="*/ 4714875 w 5695950"/>
              <a:gd name="connsiteY19" fmla="*/ 847725 h 2076450"/>
              <a:gd name="connsiteX20" fmla="*/ 5181600 w 5695950"/>
              <a:gd name="connsiteY20" fmla="*/ 1104900 h 2076450"/>
              <a:gd name="connsiteX21" fmla="*/ 5400675 w 5695950"/>
              <a:gd name="connsiteY21" fmla="*/ 1381125 h 2076450"/>
              <a:gd name="connsiteX22" fmla="*/ 5695950 w 5695950"/>
              <a:gd name="connsiteY22" fmla="*/ 2057400 h 2076450"/>
              <a:gd name="connsiteX23" fmla="*/ 5133975 w 5695950"/>
              <a:gd name="connsiteY23" fmla="*/ 2076450 h 2076450"/>
              <a:gd name="connsiteX24" fmla="*/ 4714875 w 5695950"/>
              <a:gd name="connsiteY24" fmla="*/ 1990725 h 2076450"/>
              <a:gd name="connsiteX25" fmla="*/ 4352925 w 5695950"/>
              <a:gd name="connsiteY25" fmla="*/ 1733550 h 2076450"/>
              <a:gd name="connsiteX26" fmla="*/ 4010025 w 5695950"/>
              <a:gd name="connsiteY26" fmla="*/ 1676400 h 2076450"/>
              <a:gd name="connsiteX27" fmla="*/ 3562350 w 5695950"/>
              <a:gd name="connsiteY27" fmla="*/ 1657350 h 2076450"/>
              <a:gd name="connsiteX28" fmla="*/ 0 w 5695950"/>
              <a:gd name="connsiteY28" fmla="*/ 1657350 h 2076450"/>
              <a:gd name="connsiteX29" fmla="*/ 76200 w 5695950"/>
              <a:gd name="connsiteY29" fmla="*/ 1190625 h 2076450"/>
              <a:gd name="connsiteX30" fmla="*/ 228600 w 5695950"/>
              <a:gd name="connsiteY30" fmla="*/ 571500 h 2076450"/>
              <a:gd name="connsiteX31" fmla="*/ 409575 w 5695950"/>
              <a:gd name="connsiteY31" fmla="*/ 209550 h 2076450"/>
              <a:gd name="connsiteX32" fmla="*/ 771525 w 5695950"/>
              <a:gd name="connsiteY32" fmla="*/ 76200 h 2076450"/>
              <a:gd name="connsiteX33" fmla="*/ 1333500 w 5695950"/>
              <a:gd name="connsiteY33" fmla="*/ 85725 h 2076450"/>
              <a:gd name="connsiteX34" fmla="*/ 1457325 w 5695950"/>
              <a:gd name="connsiteY34" fmla="*/ 95250 h 2076450"/>
              <a:gd name="connsiteX35" fmla="*/ 1352550 w 5695950"/>
              <a:gd name="connsiteY35" fmla="*/ 285750 h 2076450"/>
              <a:gd name="connsiteX36" fmla="*/ 1600200 w 5695950"/>
              <a:gd name="connsiteY36" fmla="*/ 371475 h 2076450"/>
              <a:gd name="connsiteX37" fmla="*/ 1571625 w 5695950"/>
              <a:gd name="connsiteY37" fmla="*/ 723900 h 2076450"/>
              <a:gd name="connsiteX38" fmla="*/ 1552575 w 5695950"/>
              <a:gd name="connsiteY38" fmla="*/ 962025 h 2076450"/>
              <a:gd name="connsiteX39" fmla="*/ 1657350 w 5695950"/>
              <a:gd name="connsiteY39" fmla="*/ 1066800 h 2076450"/>
              <a:gd name="connsiteX40" fmla="*/ 1866900 w 5695950"/>
              <a:gd name="connsiteY40" fmla="*/ 1114425 h 2076450"/>
              <a:gd name="connsiteX41" fmla="*/ 2038350 w 5695950"/>
              <a:gd name="connsiteY41" fmla="*/ 971550 h 2076450"/>
              <a:gd name="connsiteX42" fmla="*/ 1981200 w 5695950"/>
              <a:gd name="connsiteY42" fmla="*/ 676275 h 2076450"/>
              <a:gd name="connsiteX0" fmla="*/ 1981200 w 5695950"/>
              <a:gd name="connsiteY0" fmla="*/ 6762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37" fmla="*/ 1552575 w 5695950"/>
              <a:gd name="connsiteY37" fmla="*/ 962025 h 2076450"/>
              <a:gd name="connsiteX38" fmla="*/ 1657350 w 5695950"/>
              <a:gd name="connsiteY38" fmla="*/ 1066800 h 2076450"/>
              <a:gd name="connsiteX39" fmla="*/ 1866900 w 5695950"/>
              <a:gd name="connsiteY39" fmla="*/ 1114425 h 2076450"/>
              <a:gd name="connsiteX40" fmla="*/ 2038350 w 5695950"/>
              <a:gd name="connsiteY40" fmla="*/ 971550 h 2076450"/>
              <a:gd name="connsiteX41" fmla="*/ 1981200 w 5695950"/>
              <a:gd name="connsiteY41" fmla="*/ 676275 h 2076450"/>
              <a:gd name="connsiteX0" fmla="*/ 1981200 w 5695950"/>
              <a:gd name="connsiteY0" fmla="*/ 6762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37" fmla="*/ 1552575 w 5695950"/>
              <a:gd name="connsiteY37" fmla="*/ 962025 h 2076450"/>
              <a:gd name="connsiteX38" fmla="*/ 1657350 w 5695950"/>
              <a:gd name="connsiteY38" fmla="*/ 1066800 h 2076450"/>
              <a:gd name="connsiteX39" fmla="*/ 1866900 w 5695950"/>
              <a:gd name="connsiteY39" fmla="*/ 1114425 h 2076450"/>
              <a:gd name="connsiteX40" fmla="*/ 1981200 w 5695950"/>
              <a:gd name="connsiteY40" fmla="*/ 676275 h 2076450"/>
              <a:gd name="connsiteX0" fmla="*/ 1981200 w 5695950"/>
              <a:gd name="connsiteY0" fmla="*/ 6762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37" fmla="*/ 1552575 w 5695950"/>
              <a:gd name="connsiteY37" fmla="*/ 962025 h 2076450"/>
              <a:gd name="connsiteX38" fmla="*/ 1657350 w 5695950"/>
              <a:gd name="connsiteY38" fmla="*/ 1066800 h 2076450"/>
              <a:gd name="connsiteX39" fmla="*/ 1981200 w 5695950"/>
              <a:gd name="connsiteY39" fmla="*/ 676275 h 2076450"/>
              <a:gd name="connsiteX0" fmla="*/ 1981200 w 5695950"/>
              <a:gd name="connsiteY0" fmla="*/ 6762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37" fmla="*/ 1552575 w 5695950"/>
              <a:gd name="connsiteY37" fmla="*/ 962025 h 2076450"/>
              <a:gd name="connsiteX38" fmla="*/ 1981200 w 5695950"/>
              <a:gd name="connsiteY38" fmla="*/ 676275 h 2076450"/>
              <a:gd name="connsiteX0" fmla="*/ 1981200 w 5695950"/>
              <a:gd name="connsiteY0" fmla="*/ 6762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37" fmla="*/ 1981200 w 5695950"/>
              <a:gd name="connsiteY37" fmla="*/ 676275 h 2076450"/>
              <a:gd name="connsiteX0" fmla="*/ 1571625 w 5695950"/>
              <a:gd name="connsiteY0" fmla="*/ 723900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36" fmla="*/ 1571625 w 5695950"/>
              <a:gd name="connsiteY36" fmla="*/ 723900 h 2076450"/>
              <a:gd name="connsiteX0" fmla="*/ 1600200 w 5695950"/>
              <a:gd name="connsiteY0" fmla="*/ 371475 h 2076450"/>
              <a:gd name="connsiteX1" fmla="*/ 1685925 w 5695950"/>
              <a:gd name="connsiteY1" fmla="*/ 304800 h 2076450"/>
              <a:gd name="connsiteX2" fmla="*/ 1533525 w 5695950"/>
              <a:gd name="connsiteY2" fmla="*/ 295275 h 2076450"/>
              <a:gd name="connsiteX3" fmla="*/ 1447800 w 5695950"/>
              <a:gd name="connsiteY3" fmla="*/ 257175 h 2076450"/>
              <a:gd name="connsiteX4" fmla="*/ 1419225 w 5695950"/>
              <a:gd name="connsiteY4" fmla="*/ 209550 h 2076450"/>
              <a:gd name="connsiteX5" fmla="*/ 1476375 w 5695950"/>
              <a:gd name="connsiteY5" fmla="*/ 95250 h 2076450"/>
              <a:gd name="connsiteX6" fmla="*/ 1733550 w 5695950"/>
              <a:gd name="connsiteY6" fmla="*/ 95250 h 2076450"/>
              <a:gd name="connsiteX7" fmla="*/ 1866900 w 5695950"/>
              <a:gd name="connsiteY7" fmla="*/ 66675 h 2076450"/>
              <a:gd name="connsiteX8" fmla="*/ 2095500 w 5695950"/>
              <a:gd name="connsiteY8" fmla="*/ 38100 h 2076450"/>
              <a:gd name="connsiteX9" fmla="*/ 2295525 w 5695950"/>
              <a:gd name="connsiteY9" fmla="*/ 95250 h 2076450"/>
              <a:gd name="connsiteX10" fmla="*/ 2428875 w 5695950"/>
              <a:gd name="connsiteY10" fmla="*/ 57150 h 2076450"/>
              <a:gd name="connsiteX11" fmla="*/ 2790825 w 5695950"/>
              <a:gd name="connsiteY11" fmla="*/ 0 h 2076450"/>
              <a:gd name="connsiteX12" fmla="*/ 3171825 w 5695950"/>
              <a:gd name="connsiteY12" fmla="*/ 66675 h 2076450"/>
              <a:gd name="connsiteX13" fmla="*/ 3676650 w 5695950"/>
              <a:gd name="connsiteY13" fmla="*/ 180975 h 2076450"/>
              <a:gd name="connsiteX14" fmla="*/ 3790950 w 5695950"/>
              <a:gd name="connsiteY14" fmla="*/ 504825 h 2076450"/>
              <a:gd name="connsiteX15" fmla="*/ 3819525 w 5695950"/>
              <a:gd name="connsiteY15" fmla="*/ 666750 h 2076450"/>
              <a:gd name="connsiteX16" fmla="*/ 3981450 w 5695950"/>
              <a:gd name="connsiteY16" fmla="*/ 762000 h 2076450"/>
              <a:gd name="connsiteX17" fmla="*/ 4362450 w 5695950"/>
              <a:gd name="connsiteY17" fmla="*/ 752475 h 2076450"/>
              <a:gd name="connsiteX18" fmla="*/ 4714875 w 5695950"/>
              <a:gd name="connsiteY18" fmla="*/ 847725 h 2076450"/>
              <a:gd name="connsiteX19" fmla="*/ 5181600 w 5695950"/>
              <a:gd name="connsiteY19" fmla="*/ 1104900 h 2076450"/>
              <a:gd name="connsiteX20" fmla="*/ 5400675 w 5695950"/>
              <a:gd name="connsiteY20" fmla="*/ 1381125 h 2076450"/>
              <a:gd name="connsiteX21" fmla="*/ 5695950 w 5695950"/>
              <a:gd name="connsiteY21" fmla="*/ 2057400 h 2076450"/>
              <a:gd name="connsiteX22" fmla="*/ 5133975 w 5695950"/>
              <a:gd name="connsiteY22" fmla="*/ 2076450 h 2076450"/>
              <a:gd name="connsiteX23" fmla="*/ 4714875 w 5695950"/>
              <a:gd name="connsiteY23" fmla="*/ 1990725 h 2076450"/>
              <a:gd name="connsiteX24" fmla="*/ 4352925 w 5695950"/>
              <a:gd name="connsiteY24" fmla="*/ 1733550 h 2076450"/>
              <a:gd name="connsiteX25" fmla="*/ 4010025 w 5695950"/>
              <a:gd name="connsiteY25" fmla="*/ 1676400 h 2076450"/>
              <a:gd name="connsiteX26" fmla="*/ 3562350 w 5695950"/>
              <a:gd name="connsiteY26" fmla="*/ 1657350 h 2076450"/>
              <a:gd name="connsiteX27" fmla="*/ 0 w 5695950"/>
              <a:gd name="connsiteY27" fmla="*/ 1657350 h 2076450"/>
              <a:gd name="connsiteX28" fmla="*/ 76200 w 5695950"/>
              <a:gd name="connsiteY28" fmla="*/ 1190625 h 2076450"/>
              <a:gd name="connsiteX29" fmla="*/ 228600 w 5695950"/>
              <a:gd name="connsiteY29" fmla="*/ 571500 h 2076450"/>
              <a:gd name="connsiteX30" fmla="*/ 409575 w 5695950"/>
              <a:gd name="connsiteY30" fmla="*/ 209550 h 2076450"/>
              <a:gd name="connsiteX31" fmla="*/ 771525 w 5695950"/>
              <a:gd name="connsiteY31" fmla="*/ 76200 h 2076450"/>
              <a:gd name="connsiteX32" fmla="*/ 1333500 w 5695950"/>
              <a:gd name="connsiteY32" fmla="*/ 85725 h 2076450"/>
              <a:gd name="connsiteX33" fmla="*/ 1457325 w 5695950"/>
              <a:gd name="connsiteY33" fmla="*/ 95250 h 2076450"/>
              <a:gd name="connsiteX34" fmla="*/ 1352550 w 5695950"/>
              <a:gd name="connsiteY34" fmla="*/ 285750 h 2076450"/>
              <a:gd name="connsiteX35" fmla="*/ 1600200 w 5695950"/>
              <a:gd name="connsiteY35" fmla="*/ 371475 h 2076450"/>
              <a:gd name="connsiteX0" fmla="*/ 1600200 w 5695950"/>
              <a:gd name="connsiteY0" fmla="*/ 371475 h 2076450"/>
              <a:gd name="connsiteX1" fmla="*/ 1533525 w 5695950"/>
              <a:gd name="connsiteY1" fmla="*/ 295275 h 2076450"/>
              <a:gd name="connsiteX2" fmla="*/ 1447800 w 5695950"/>
              <a:gd name="connsiteY2" fmla="*/ 257175 h 2076450"/>
              <a:gd name="connsiteX3" fmla="*/ 1419225 w 5695950"/>
              <a:gd name="connsiteY3" fmla="*/ 209550 h 2076450"/>
              <a:gd name="connsiteX4" fmla="*/ 1476375 w 5695950"/>
              <a:gd name="connsiteY4" fmla="*/ 95250 h 2076450"/>
              <a:gd name="connsiteX5" fmla="*/ 1733550 w 5695950"/>
              <a:gd name="connsiteY5" fmla="*/ 95250 h 2076450"/>
              <a:gd name="connsiteX6" fmla="*/ 1866900 w 5695950"/>
              <a:gd name="connsiteY6" fmla="*/ 66675 h 2076450"/>
              <a:gd name="connsiteX7" fmla="*/ 2095500 w 5695950"/>
              <a:gd name="connsiteY7" fmla="*/ 38100 h 2076450"/>
              <a:gd name="connsiteX8" fmla="*/ 2295525 w 5695950"/>
              <a:gd name="connsiteY8" fmla="*/ 95250 h 2076450"/>
              <a:gd name="connsiteX9" fmla="*/ 2428875 w 5695950"/>
              <a:gd name="connsiteY9" fmla="*/ 57150 h 2076450"/>
              <a:gd name="connsiteX10" fmla="*/ 2790825 w 5695950"/>
              <a:gd name="connsiteY10" fmla="*/ 0 h 2076450"/>
              <a:gd name="connsiteX11" fmla="*/ 3171825 w 5695950"/>
              <a:gd name="connsiteY11" fmla="*/ 66675 h 2076450"/>
              <a:gd name="connsiteX12" fmla="*/ 3676650 w 5695950"/>
              <a:gd name="connsiteY12" fmla="*/ 180975 h 2076450"/>
              <a:gd name="connsiteX13" fmla="*/ 3790950 w 5695950"/>
              <a:gd name="connsiteY13" fmla="*/ 504825 h 2076450"/>
              <a:gd name="connsiteX14" fmla="*/ 3819525 w 5695950"/>
              <a:gd name="connsiteY14" fmla="*/ 666750 h 2076450"/>
              <a:gd name="connsiteX15" fmla="*/ 3981450 w 5695950"/>
              <a:gd name="connsiteY15" fmla="*/ 762000 h 2076450"/>
              <a:gd name="connsiteX16" fmla="*/ 4362450 w 5695950"/>
              <a:gd name="connsiteY16" fmla="*/ 752475 h 2076450"/>
              <a:gd name="connsiteX17" fmla="*/ 4714875 w 5695950"/>
              <a:gd name="connsiteY17" fmla="*/ 847725 h 2076450"/>
              <a:gd name="connsiteX18" fmla="*/ 5181600 w 5695950"/>
              <a:gd name="connsiteY18" fmla="*/ 1104900 h 2076450"/>
              <a:gd name="connsiteX19" fmla="*/ 5400675 w 5695950"/>
              <a:gd name="connsiteY19" fmla="*/ 1381125 h 2076450"/>
              <a:gd name="connsiteX20" fmla="*/ 5695950 w 5695950"/>
              <a:gd name="connsiteY20" fmla="*/ 2057400 h 2076450"/>
              <a:gd name="connsiteX21" fmla="*/ 5133975 w 5695950"/>
              <a:gd name="connsiteY21" fmla="*/ 2076450 h 2076450"/>
              <a:gd name="connsiteX22" fmla="*/ 4714875 w 5695950"/>
              <a:gd name="connsiteY22" fmla="*/ 1990725 h 2076450"/>
              <a:gd name="connsiteX23" fmla="*/ 4352925 w 5695950"/>
              <a:gd name="connsiteY23" fmla="*/ 1733550 h 2076450"/>
              <a:gd name="connsiteX24" fmla="*/ 4010025 w 5695950"/>
              <a:gd name="connsiteY24" fmla="*/ 1676400 h 2076450"/>
              <a:gd name="connsiteX25" fmla="*/ 3562350 w 5695950"/>
              <a:gd name="connsiteY25" fmla="*/ 1657350 h 2076450"/>
              <a:gd name="connsiteX26" fmla="*/ 0 w 5695950"/>
              <a:gd name="connsiteY26" fmla="*/ 1657350 h 2076450"/>
              <a:gd name="connsiteX27" fmla="*/ 76200 w 5695950"/>
              <a:gd name="connsiteY27" fmla="*/ 1190625 h 2076450"/>
              <a:gd name="connsiteX28" fmla="*/ 228600 w 5695950"/>
              <a:gd name="connsiteY28" fmla="*/ 571500 h 2076450"/>
              <a:gd name="connsiteX29" fmla="*/ 409575 w 5695950"/>
              <a:gd name="connsiteY29" fmla="*/ 209550 h 2076450"/>
              <a:gd name="connsiteX30" fmla="*/ 771525 w 5695950"/>
              <a:gd name="connsiteY30" fmla="*/ 76200 h 2076450"/>
              <a:gd name="connsiteX31" fmla="*/ 1333500 w 5695950"/>
              <a:gd name="connsiteY31" fmla="*/ 85725 h 2076450"/>
              <a:gd name="connsiteX32" fmla="*/ 1457325 w 5695950"/>
              <a:gd name="connsiteY32" fmla="*/ 95250 h 2076450"/>
              <a:gd name="connsiteX33" fmla="*/ 1352550 w 5695950"/>
              <a:gd name="connsiteY33" fmla="*/ 285750 h 2076450"/>
              <a:gd name="connsiteX34" fmla="*/ 1600200 w 5695950"/>
              <a:gd name="connsiteY34" fmla="*/ 371475 h 2076450"/>
              <a:gd name="connsiteX0" fmla="*/ 1352550 w 5695950"/>
              <a:gd name="connsiteY0" fmla="*/ 285750 h 2076450"/>
              <a:gd name="connsiteX1" fmla="*/ 1533525 w 5695950"/>
              <a:gd name="connsiteY1" fmla="*/ 295275 h 2076450"/>
              <a:gd name="connsiteX2" fmla="*/ 1447800 w 5695950"/>
              <a:gd name="connsiteY2" fmla="*/ 257175 h 2076450"/>
              <a:gd name="connsiteX3" fmla="*/ 1419225 w 5695950"/>
              <a:gd name="connsiteY3" fmla="*/ 209550 h 2076450"/>
              <a:gd name="connsiteX4" fmla="*/ 1476375 w 5695950"/>
              <a:gd name="connsiteY4" fmla="*/ 95250 h 2076450"/>
              <a:gd name="connsiteX5" fmla="*/ 1733550 w 5695950"/>
              <a:gd name="connsiteY5" fmla="*/ 95250 h 2076450"/>
              <a:gd name="connsiteX6" fmla="*/ 1866900 w 5695950"/>
              <a:gd name="connsiteY6" fmla="*/ 66675 h 2076450"/>
              <a:gd name="connsiteX7" fmla="*/ 2095500 w 5695950"/>
              <a:gd name="connsiteY7" fmla="*/ 38100 h 2076450"/>
              <a:gd name="connsiteX8" fmla="*/ 2295525 w 5695950"/>
              <a:gd name="connsiteY8" fmla="*/ 95250 h 2076450"/>
              <a:gd name="connsiteX9" fmla="*/ 2428875 w 5695950"/>
              <a:gd name="connsiteY9" fmla="*/ 57150 h 2076450"/>
              <a:gd name="connsiteX10" fmla="*/ 2790825 w 5695950"/>
              <a:gd name="connsiteY10" fmla="*/ 0 h 2076450"/>
              <a:gd name="connsiteX11" fmla="*/ 3171825 w 5695950"/>
              <a:gd name="connsiteY11" fmla="*/ 66675 h 2076450"/>
              <a:gd name="connsiteX12" fmla="*/ 3676650 w 5695950"/>
              <a:gd name="connsiteY12" fmla="*/ 180975 h 2076450"/>
              <a:gd name="connsiteX13" fmla="*/ 3790950 w 5695950"/>
              <a:gd name="connsiteY13" fmla="*/ 504825 h 2076450"/>
              <a:gd name="connsiteX14" fmla="*/ 3819525 w 5695950"/>
              <a:gd name="connsiteY14" fmla="*/ 666750 h 2076450"/>
              <a:gd name="connsiteX15" fmla="*/ 3981450 w 5695950"/>
              <a:gd name="connsiteY15" fmla="*/ 762000 h 2076450"/>
              <a:gd name="connsiteX16" fmla="*/ 4362450 w 5695950"/>
              <a:gd name="connsiteY16" fmla="*/ 752475 h 2076450"/>
              <a:gd name="connsiteX17" fmla="*/ 4714875 w 5695950"/>
              <a:gd name="connsiteY17" fmla="*/ 847725 h 2076450"/>
              <a:gd name="connsiteX18" fmla="*/ 5181600 w 5695950"/>
              <a:gd name="connsiteY18" fmla="*/ 1104900 h 2076450"/>
              <a:gd name="connsiteX19" fmla="*/ 5400675 w 5695950"/>
              <a:gd name="connsiteY19" fmla="*/ 1381125 h 2076450"/>
              <a:gd name="connsiteX20" fmla="*/ 5695950 w 5695950"/>
              <a:gd name="connsiteY20" fmla="*/ 2057400 h 2076450"/>
              <a:gd name="connsiteX21" fmla="*/ 5133975 w 5695950"/>
              <a:gd name="connsiteY21" fmla="*/ 2076450 h 2076450"/>
              <a:gd name="connsiteX22" fmla="*/ 4714875 w 5695950"/>
              <a:gd name="connsiteY22" fmla="*/ 1990725 h 2076450"/>
              <a:gd name="connsiteX23" fmla="*/ 4352925 w 5695950"/>
              <a:gd name="connsiteY23" fmla="*/ 1733550 h 2076450"/>
              <a:gd name="connsiteX24" fmla="*/ 4010025 w 5695950"/>
              <a:gd name="connsiteY24" fmla="*/ 1676400 h 2076450"/>
              <a:gd name="connsiteX25" fmla="*/ 3562350 w 5695950"/>
              <a:gd name="connsiteY25" fmla="*/ 1657350 h 2076450"/>
              <a:gd name="connsiteX26" fmla="*/ 0 w 5695950"/>
              <a:gd name="connsiteY26" fmla="*/ 1657350 h 2076450"/>
              <a:gd name="connsiteX27" fmla="*/ 76200 w 5695950"/>
              <a:gd name="connsiteY27" fmla="*/ 1190625 h 2076450"/>
              <a:gd name="connsiteX28" fmla="*/ 228600 w 5695950"/>
              <a:gd name="connsiteY28" fmla="*/ 571500 h 2076450"/>
              <a:gd name="connsiteX29" fmla="*/ 409575 w 5695950"/>
              <a:gd name="connsiteY29" fmla="*/ 209550 h 2076450"/>
              <a:gd name="connsiteX30" fmla="*/ 771525 w 5695950"/>
              <a:gd name="connsiteY30" fmla="*/ 76200 h 2076450"/>
              <a:gd name="connsiteX31" fmla="*/ 1333500 w 5695950"/>
              <a:gd name="connsiteY31" fmla="*/ 85725 h 2076450"/>
              <a:gd name="connsiteX32" fmla="*/ 1457325 w 5695950"/>
              <a:gd name="connsiteY32" fmla="*/ 95250 h 2076450"/>
              <a:gd name="connsiteX33" fmla="*/ 1352550 w 5695950"/>
              <a:gd name="connsiteY33" fmla="*/ 285750 h 2076450"/>
              <a:gd name="connsiteX0" fmla="*/ 1352550 w 5695950"/>
              <a:gd name="connsiteY0" fmla="*/ 285750 h 2076450"/>
              <a:gd name="connsiteX1" fmla="*/ 1447800 w 5695950"/>
              <a:gd name="connsiteY1" fmla="*/ 257175 h 2076450"/>
              <a:gd name="connsiteX2" fmla="*/ 1419225 w 5695950"/>
              <a:gd name="connsiteY2" fmla="*/ 209550 h 2076450"/>
              <a:gd name="connsiteX3" fmla="*/ 1476375 w 5695950"/>
              <a:gd name="connsiteY3" fmla="*/ 95250 h 2076450"/>
              <a:gd name="connsiteX4" fmla="*/ 1733550 w 5695950"/>
              <a:gd name="connsiteY4" fmla="*/ 95250 h 2076450"/>
              <a:gd name="connsiteX5" fmla="*/ 1866900 w 5695950"/>
              <a:gd name="connsiteY5" fmla="*/ 66675 h 2076450"/>
              <a:gd name="connsiteX6" fmla="*/ 2095500 w 5695950"/>
              <a:gd name="connsiteY6" fmla="*/ 38100 h 2076450"/>
              <a:gd name="connsiteX7" fmla="*/ 2295525 w 5695950"/>
              <a:gd name="connsiteY7" fmla="*/ 95250 h 2076450"/>
              <a:gd name="connsiteX8" fmla="*/ 2428875 w 5695950"/>
              <a:gd name="connsiteY8" fmla="*/ 57150 h 2076450"/>
              <a:gd name="connsiteX9" fmla="*/ 2790825 w 5695950"/>
              <a:gd name="connsiteY9" fmla="*/ 0 h 2076450"/>
              <a:gd name="connsiteX10" fmla="*/ 3171825 w 5695950"/>
              <a:gd name="connsiteY10" fmla="*/ 66675 h 2076450"/>
              <a:gd name="connsiteX11" fmla="*/ 3676650 w 5695950"/>
              <a:gd name="connsiteY11" fmla="*/ 180975 h 2076450"/>
              <a:gd name="connsiteX12" fmla="*/ 3790950 w 5695950"/>
              <a:gd name="connsiteY12" fmla="*/ 504825 h 2076450"/>
              <a:gd name="connsiteX13" fmla="*/ 3819525 w 5695950"/>
              <a:gd name="connsiteY13" fmla="*/ 666750 h 2076450"/>
              <a:gd name="connsiteX14" fmla="*/ 3981450 w 5695950"/>
              <a:gd name="connsiteY14" fmla="*/ 762000 h 2076450"/>
              <a:gd name="connsiteX15" fmla="*/ 4362450 w 5695950"/>
              <a:gd name="connsiteY15" fmla="*/ 752475 h 2076450"/>
              <a:gd name="connsiteX16" fmla="*/ 4714875 w 5695950"/>
              <a:gd name="connsiteY16" fmla="*/ 847725 h 2076450"/>
              <a:gd name="connsiteX17" fmla="*/ 5181600 w 5695950"/>
              <a:gd name="connsiteY17" fmla="*/ 1104900 h 2076450"/>
              <a:gd name="connsiteX18" fmla="*/ 5400675 w 5695950"/>
              <a:gd name="connsiteY18" fmla="*/ 1381125 h 2076450"/>
              <a:gd name="connsiteX19" fmla="*/ 5695950 w 5695950"/>
              <a:gd name="connsiteY19" fmla="*/ 2057400 h 2076450"/>
              <a:gd name="connsiteX20" fmla="*/ 5133975 w 5695950"/>
              <a:gd name="connsiteY20" fmla="*/ 2076450 h 2076450"/>
              <a:gd name="connsiteX21" fmla="*/ 4714875 w 5695950"/>
              <a:gd name="connsiteY21" fmla="*/ 1990725 h 2076450"/>
              <a:gd name="connsiteX22" fmla="*/ 4352925 w 5695950"/>
              <a:gd name="connsiteY22" fmla="*/ 1733550 h 2076450"/>
              <a:gd name="connsiteX23" fmla="*/ 4010025 w 5695950"/>
              <a:gd name="connsiteY23" fmla="*/ 1676400 h 2076450"/>
              <a:gd name="connsiteX24" fmla="*/ 3562350 w 5695950"/>
              <a:gd name="connsiteY24" fmla="*/ 1657350 h 2076450"/>
              <a:gd name="connsiteX25" fmla="*/ 0 w 5695950"/>
              <a:gd name="connsiteY25" fmla="*/ 1657350 h 2076450"/>
              <a:gd name="connsiteX26" fmla="*/ 76200 w 5695950"/>
              <a:gd name="connsiteY26" fmla="*/ 1190625 h 2076450"/>
              <a:gd name="connsiteX27" fmla="*/ 228600 w 5695950"/>
              <a:gd name="connsiteY27" fmla="*/ 571500 h 2076450"/>
              <a:gd name="connsiteX28" fmla="*/ 409575 w 5695950"/>
              <a:gd name="connsiteY28" fmla="*/ 209550 h 2076450"/>
              <a:gd name="connsiteX29" fmla="*/ 771525 w 5695950"/>
              <a:gd name="connsiteY29" fmla="*/ 76200 h 2076450"/>
              <a:gd name="connsiteX30" fmla="*/ 1333500 w 5695950"/>
              <a:gd name="connsiteY30" fmla="*/ 85725 h 2076450"/>
              <a:gd name="connsiteX31" fmla="*/ 1457325 w 5695950"/>
              <a:gd name="connsiteY31" fmla="*/ 95250 h 2076450"/>
              <a:gd name="connsiteX32" fmla="*/ 1352550 w 5695950"/>
              <a:gd name="connsiteY32" fmla="*/ 285750 h 2076450"/>
              <a:gd name="connsiteX0" fmla="*/ 1352550 w 5695950"/>
              <a:gd name="connsiteY0" fmla="*/ 285750 h 2076450"/>
              <a:gd name="connsiteX1" fmla="*/ 1419225 w 5695950"/>
              <a:gd name="connsiteY1" fmla="*/ 209550 h 2076450"/>
              <a:gd name="connsiteX2" fmla="*/ 1476375 w 5695950"/>
              <a:gd name="connsiteY2" fmla="*/ 95250 h 2076450"/>
              <a:gd name="connsiteX3" fmla="*/ 1733550 w 5695950"/>
              <a:gd name="connsiteY3" fmla="*/ 95250 h 2076450"/>
              <a:gd name="connsiteX4" fmla="*/ 1866900 w 5695950"/>
              <a:gd name="connsiteY4" fmla="*/ 66675 h 2076450"/>
              <a:gd name="connsiteX5" fmla="*/ 2095500 w 5695950"/>
              <a:gd name="connsiteY5" fmla="*/ 38100 h 2076450"/>
              <a:gd name="connsiteX6" fmla="*/ 2295525 w 5695950"/>
              <a:gd name="connsiteY6" fmla="*/ 95250 h 2076450"/>
              <a:gd name="connsiteX7" fmla="*/ 2428875 w 5695950"/>
              <a:gd name="connsiteY7" fmla="*/ 57150 h 2076450"/>
              <a:gd name="connsiteX8" fmla="*/ 2790825 w 5695950"/>
              <a:gd name="connsiteY8" fmla="*/ 0 h 2076450"/>
              <a:gd name="connsiteX9" fmla="*/ 3171825 w 5695950"/>
              <a:gd name="connsiteY9" fmla="*/ 66675 h 2076450"/>
              <a:gd name="connsiteX10" fmla="*/ 3676650 w 5695950"/>
              <a:gd name="connsiteY10" fmla="*/ 180975 h 2076450"/>
              <a:gd name="connsiteX11" fmla="*/ 3790950 w 5695950"/>
              <a:gd name="connsiteY11" fmla="*/ 504825 h 2076450"/>
              <a:gd name="connsiteX12" fmla="*/ 3819525 w 5695950"/>
              <a:gd name="connsiteY12" fmla="*/ 666750 h 2076450"/>
              <a:gd name="connsiteX13" fmla="*/ 3981450 w 5695950"/>
              <a:gd name="connsiteY13" fmla="*/ 762000 h 2076450"/>
              <a:gd name="connsiteX14" fmla="*/ 4362450 w 5695950"/>
              <a:gd name="connsiteY14" fmla="*/ 752475 h 2076450"/>
              <a:gd name="connsiteX15" fmla="*/ 4714875 w 5695950"/>
              <a:gd name="connsiteY15" fmla="*/ 847725 h 2076450"/>
              <a:gd name="connsiteX16" fmla="*/ 5181600 w 5695950"/>
              <a:gd name="connsiteY16" fmla="*/ 1104900 h 2076450"/>
              <a:gd name="connsiteX17" fmla="*/ 5400675 w 5695950"/>
              <a:gd name="connsiteY17" fmla="*/ 1381125 h 2076450"/>
              <a:gd name="connsiteX18" fmla="*/ 5695950 w 5695950"/>
              <a:gd name="connsiteY18" fmla="*/ 2057400 h 2076450"/>
              <a:gd name="connsiteX19" fmla="*/ 5133975 w 5695950"/>
              <a:gd name="connsiteY19" fmla="*/ 2076450 h 2076450"/>
              <a:gd name="connsiteX20" fmla="*/ 4714875 w 5695950"/>
              <a:gd name="connsiteY20" fmla="*/ 1990725 h 2076450"/>
              <a:gd name="connsiteX21" fmla="*/ 4352925 w 5695950"/>
              <a:gd name="connsiteY21" fmla="*/ 1733550 h 2076450"/>
              <a:gd name="connsiteX22" fmla="*/ 4010025 w 5695950"/>
              <a:gd name="connsiteY22" fmla="*/ 1676400 h 2076450"/>
              <a:gd name="connsiteX23" fmla="*/ 3562350 w 5695950"/>
              <a:gd name="connsiteY23" fmla="*/ 1657350 h 2076450"/>
              <a:gd name="connsiteX24" fmla="*/ 0 w 5695950"/>
              <a:gd name="connsiteY24" fmla="*/ 1657350 h 2076450"/>
              <a:gd name="connsiteX25" fmla="*/ 76200 w 5695950"/>
              <a:gd name="connsiteY25" fmla="*/ 1190625 h 2076450"/>
              <a:gd name="connsiteX26" fmla="*/ 228600 w 5695950"/>
              <a:gd name="connsiteY26" fmla="*/ 571500 h 2076450"/>
              <a:gd name="connsiteX27" fmla="*/ 409575 w 5695950"/>
              <a:gd name="connsiteY27" fmla="*/ 209550 h 2076450"/>
              <a:gd name="connsiteX28" fmla="*/ 771525 w 5695950"/>
              <a:gd name="connsiteY28" fmla="*/ 76200 h 2076450"/>
              <a:gd name="connsiteX29" fmla="*/ 1333500 w 5695950"/>
              <a:gd name="connsiteY29" fmla="*/ 85725 h 2076450"/>
              <a:gd name="connsiteX30" fmla="*/ 1457325 w 5695950"/>
              <a:gd name="connsiteY30" fmla="*/ 95250 h 2076450"/>
              <a:gd name="connsiteX31" fmla="*/ 1352550 w 5695950"/>
              <a:gd name="connsiteY31" fmla="*/ 285750 h 2076450"/>
              <a:gd name="connsiteX0" fmla="*/ 1457325 w 5695950"/>
              <a:gd name="connsiteY0" fmla="*/ 95250 h 2076450"/>
              <a:gd name="connsiteX1" fmla="*/ 1419225 w 5695950"/>
              <a:gd name="connsiteY1" fmla="*/ 209550 h 2076450"/>
              <a:gd name="connsiteX2" fmla="*/ 1476375 w 5695950"/>
              <a:gd name="connsiteY2" fmla="*/ 95250 h 2076450"/>
              <a:gd name="connsiteX3" fmla="*/ 1733550 w 5695950"/>
              <a:gd name="connsiteY3" fmla="*/ 95250 h 2076450"/>
              <a:gd name="connsiteX4" fmla="*/ 1866900 w 5695950"/>
              <a:gd name="connsiteY4" fmla="*/ 66675 h 2076450"/>
              <a:gd name="connsiteX5" fmla="*/ 2095500 w 5695950"/>
              <a:gd name="connsiteY5" fmla="*/ 38100 h 2076450"/>
              <a:gd name="connsiteX6" fmla="*/ 2295525 w 5695950"/>
              <a:gd name="connsiteY6" fmla="*/ 95250 h 2076450"/>
              <a:gd name="connsiteX7" fmla="*/ 2428875 w 5695950"/>
              <a:gd name="connsiteY7" fmla="*/ 57150 h 2076450"/>
              <a:gd name="connsiteX8" fmla="*/ 2790825 w 5695950"/>
              <a:gd name="connsiteY8" fmla="*/ 0 h 2076450"/>
              <a:gd name="connsiteX9" fmla="*/ 3171825 w 5695950"/>
              <a:gd name="connsiteY9" fmla="*/ 66675 h 2076450"/>
              <a:gd name="connsiteX10" fmla="*/ 3676650 w 5695950"/>
              <a:gd name="connsiteY10" fmla="*/ 180975 h 2076450"/>
              <a:gd name="connsiteX11" fmla="*/ 3790950 w 5695950"/>
              <a:gd name="connsiteY11" fmla="*/ 504825 h 2076450"/>
              <a:gd name="connsiteX12" fmla="*/ 3819525 w 5695950"/>
              <a:gd name="connsiteY12" fmla="*/ 666750 h 2076450"/>
              <a:gd name="connsiteX13" fmla="*/ 3981450 w 5695950"/>
              <a:gd name="connsiteY13" fmla="*/ 762000 h 2076450"/>
              <a:gd name="connsiteX14" fmla="*/ 4362450 w 5695950"/>
              <a:gd name="connsiteY14" fmla="*/ 752475 h 2076450"/>
              <a:gd name="connsiteX15" fmla="*/ 4714875 w 5695950"/>
              <a:gd name="connsiteY15" fmla="*/ 847725 h 2076450"/>
              <a:gd name="connsiteX16" fmla="*/ 5181600 w 5695950"/>
              <a:gd name="connsiteY16" fmla="*/ 1104900 h 2076450"/>
              <a:gd name="connsiteX17" fmla="*/ 5400675 w 5695950"/>
              <a:gd name="connsiteY17" fmla="*/ 1381125 h 2076450"/>
              <a:gd name="connsiteX18" fmla="*/ 5695950 w 5695950"/>
              <a:gd name="connsiteY18" fmla="*/ 2057400 h 2076450"/>
              <a:gd name="connsiteX19" fmla="*/ 5133975 w 5695950"/>
              <a:gd name="connsiteY19" fmla="*/ 2076450 h 2076450"/>
              <a:gd name="connsiteX20" fmla="*/ 4714875 w 5695950"/>
              <a:gd name="connsiteY20" fmla="*/ 1990725 h 2076450"/>
              <a:gd name="connsiteX21" fmla="*/ 4352925 w 5695950"/>
              <a:gd name="connsiteY21" fmla="*/ 1733550 h 2076450"/>
              <a:gd name="connsiteX22" fmla="*/ 4010025 w 5695950"/>
              <a:gd name="connsiteY22" fmla="*/ 1676400 h 2076450"/>
              <a:gd name="connsiteX23" fmla="*/ 3562350 w 5695950"/>
              <a:gd name="connsiteY23" fmla="*/ 1657350 h 2076450"/>
              <a:gd name="connsiteX24" fmla="*/ 0 w 5695950"/>
              <a:gd name="connsiteY24" fmla="*/ 1657350 h 2076450"/>
              <a:gd name="connsiteX25" fmla="*/ 76200 w 5695950"/>
              <a:gd name="connsiteY25" fmla="*/ 1190625 h 2076450"/>
              <a:gd name="connsiteX26" fmla="*/ 228600 w 5695950"/>
              <a:gd name="connsiteY26" fmla="*/ 571500 h 2076450"/>
              <a:gd name="connsiteX27" fmla="*/ 409575 w 5695950"/>
              <a:gd name="connsiteY27" fmla="*/ 209550 h 2076450"/>
              <a:gd name="connsiteX28" fmla="*/ 771525 w 5695950"/>
              <a:gd name="connsiteY28" fmla="*/ 76200 h 2076450"/>
              <a:gd name="connsiteX29" fmla="*/ 1333500 w 5695950"/>
              <a:gd name="connsiteY29" fmla="*/ 85725 h 2076450"/>
              <a:gd name="connsiteX30" fmla="*/ 1457325 w 5695950"/>
              <a:gd name="connsiteY30" fmla="*/ 95250 h 2076450"/>
              <a:gd name="connsiteX0" fmla="*/ 1457325 w 5695950"/>
              <a:gd name="connsiteY0" fmla="*/ 95250 h 2076450"/>
              <a:gd name="connsiteX1" fmla="*/ 1476375 w 5695950"/>
              <a:gd name="connsiteY1" fmla="*/ 95250 h 2076450"/>
              <a:gd name="connsiteX2" fmla="*/ 1733550 w 5695950"/>
              <a:gd name="connsiteY2" fmla="*/ 95250 h 2076450"/>
              <a:gd name="connsiteX3" fmla="*/ 1866900 w 5695950"/>
              <a:gd name="connsiteY3" fmla="*/ 66675 h 2076450"/>
              <a:gd name="connsiteX4" fmla="*/ 2095500 w 5695950"/>
              <a:gd name="connsiteY4" fmla="*/ 38100 h 2076450"/>
              <a:gd name="connsiteX5" fmla="*/ 2295525 w 5695950"/>
              <a:gd name="connsiteY5" fmla="*/ 95250 h 2076450"/>
              <a:gd name="connsiteX6" fmla="*/ 2428875 w 5695950"/>
              <a:gd name="connsiteY6" fmla="*/ 57150 h 2076450"/>
              <a:gd name="connsiteX7" fmla="*/ 2790825 w 5695950"/>
              <a:gd name="connsiteY7" fmla="*/ 0 h 2076450"/>
              <a:gd name="connsiteX8" fmla="*/ 3171825 w 5695950"/>
              <a:gd name="connsiteY8" fmla="*/ 66675 h 2076450"/>
              <a:gd name="connsiteX9" fmla="*/ 3676650 w 5695950"/>
              <a:gd name="connsiteY9" fmla="*/ 180975 h 2076450"/>
              <a:gd name="connsiteX10" fmla="*/ 3790950 w 5695950"/>
              <a:gd name="connsiteY10" fmla="*/ 504825 h 2076450"/>
              <a:gd name="connsiteX11" fmla="*/ 3819525 w 5695950"/>
              <a:gd name="connsiteY11" fmla="*/ 666750 h 2076450"/>
              <a:gd name="connsiteX12" fmla="*/ 3981450 w 5695950"/>
              <a:gd name="connsiteY12" fmla="*/ 762000 h 2076450"/>
              <a:gd name="connsiteX13" fmla="*/ 4362450 w 5695950"/>
              <a:gd name="connsiteY13" fmla="*/ 752475 h 2076450"/>
              <a:gd name="connsiteX14" fmla="*/ 4714875 w 5695950"/>
              <a:gd name="connsiteY14" fmla="*/ 847725 h 2076450"/>
              <a:gd name="connsiteX15" fmla="*/ 5181600 w 5695950"/>
              <a:gd name="connsiteY15" fmla="*/ 1104900 h 2076450"/>
              <a:gd name="connsiteX16" fmla="*/ 5400675 w 5695950"/>
              <a:gd name="connsiteY16" fmla="*/ 1381125 h 2076450"/>
              <a:gd name="connsiteX17" fmla="*/ 5695950 w 5695950"/>
              <a:gd name="connsiteY17" fmla="*/ 2057400 h 2076450"/>
              <a:gd name="connsiteX18" fmla="*/ 5133975 w 5695950"/>
              <a:gd name="connsiteY18" fmla="*/ 2076450 h 2076450"/>
              <a:gd name="connsiteX19" fmla="*/ 4714875 w 5695950"/>
              <a:gd name="connsiteY19" fmla="*/ 1990725 h 2076450"/>
              <a:gd name="connsiteX20" fmla="*/ 4352925 w 5695950"/>
              <a:gd name="connsiteY20" fmla="*/ 1733550 h 2076450"/>
              <a:gd name="connsiteX21" fmla="*/ 4010025 w 5695950"/>
              <a:gd name="connsiteY21" fmla="*/ 1676400 h 2076450"/>
              <a:gd name="connsiteX22" fmla="*/ 3562350 w 5695950"/>
              <a:gd name="connsiteY22" fmla="*/ 1657350 h 2076450"/>
              <a:gd name="connsiteX23" fmla="*/ 0 w 5695950"/>
              <a:gd name="connsiteY23" fmla="*/ 1657350 h 2076450"/>
              <a:gd name="connsiteX24" fmla="*/ 76200 w 5695950"/>
              <a:gd name="connsiteY24" fmla="*/ 1190625 h 2076450"/>
              <a:gd name="connsiteX25" fmla="*/ 228600 w 5695950"/>
              <a:gd name="connsiteY25" fmla="*/ 571500 h 2076450"/>
              <a:gd name="connsiteX26" fmla="*/ 409575 w 5695950"/>
              <a:gd name="connsiteY26" fmla="*/ 209550 h 2076450"/>
              <a:gd name="connsiteX27" fmla="*/ 771525 w 5695950"/>
              <a:gd name="connsiteY27" fmla="*/ 76200 h 2076450"/>
              <a:gd name="connsiteX28" fmla="*/ 1333500 w 5695950"/>
              <a:gd name="connsiteY28" fmla="*/ 85725 h 2076450"/>
              <a:gd name="connsiteX29" fmla="*/ 1457325 w 5695950"/>
              <a:gd name="connsiteY29" fmla="*/ 95250 h 2076450"/>
              <a:gd name="connsiteX0" fmla="*/ 1333500 w 5695950"/>
              <a:gd name="connsiteY0" fmla="*/ 85725 h 2076450"/>
              <a:gd name="connsiteX1" fmla="*/ 1476375 w 5695950"/>
              <a:gd name="connsiteY1" fmla="*/ 95250 h 2076450"/>
              <a:gd name="connsiteX2" fmla="*/ 1733550 w 5695950"/>
              <a:gd name="connsiteY2" fmla="*/ 95250 h 2076450"/>
              <a:gd name="connsiteX3" fmla="*/ 1866900 w 5695950"/>
              <a:gd name="connsiteY3" fmla="*/ 66675 h 2076450"/>
              <a:gd name="connsiteX4" fmla="*/ 2095500 w 5695950"/>
              <a:gd name="connsiteY4" fmla="*/ 38100 h 2076450"/>
              <a:gd name="connsiteX5" fmla="*/ 2295525 w 5695950"/>
              <a:gd name="connsiteY5" fmla="*/ 95250 h 2076450"/>
              <a:gd name="connsiteX6" fmla="*/ 2428875 w 5695950"/>
              <a:gd name="connsiteY6" fmla="*/ 57150 h 2076450"/>
              <a:gd name="connsiteX7" fmla="*/ 2790825 w 5695950"/>
              <a:gd name="connsiteY7" fmla="*/ 0 h 2076450"/>
              <a:gd name="connsiteX8" fmla="*/ 3171825 w 5695950"/>
              <a:gd name="connsiteY8" fmla="*/ 66675 h 2076450"/>
              <a:gd name="connsiteX9" fmla="*/ 3676650 w 5695950"/>
              <a:gd name="connsiteY9" fmla="*/ 180975 h 2076450"/>
              <a:gd name="connsiteX10" fmla="*/ 3790950 w 5695950"/>
              <a:gd name="connsiteY10" fmla="*/ 504825 h 2076450"/>
              <a:gd name="connsiteX11" fmla="*/ 3819525 w 5695950"/>
              <a:gd name="connsiteY11" fmla="*/ 666750 h 2076450"/>
              <a:gd name="connsiteX12" fmla="*/ 3981450 w 5695950"/>
              <a:gd name="connsiteY12" fmla="*/ 762000 h 2076450"/>
              <a:gd name="connsiteX13" fmla="*/ 4362450 w 5695950"/>
              <a:gd name="connsiteY13" fmla="*/ 752475 h 2076450"/>
              <a:gd name="connsiteX14" fmla="*/ 4714875 w 5695950"/>
              <a:gd name="connsiteY14" fmla="*/ 847725 h 2076450"/>
              <a:gd name="connsiteX15" fmla="*/ 5181600 w 5695950"/>
              <a:gd name="connsiteY15" fmla="*/ 1104900 h 2076450"/>
              <a:gd name="connsiteX16" fmla="*/ 5400675 w 5695950"/>
              <a:gd name="connsiteY16" fmla="*/ 1381125 h 2076450"/>
              <a:gd name="connsiteX17" fmla="*/ 5695950 w 5695950"/>
              <a:gd name="connsiteY17" fmla="*/ 2057400 h 2076450"/>
              <a:gd name="connsiteX18" fmla="*/ 5133975 w 5695950"/>
              <a:gd name="connsiteY18" fmla="*/ 2076450 h 2076450"/>
              <a:gd name="connsiteX19" fmla="*/ 4714875 w 5695950"/>
              <a:gd name="connsiteY19" fmla="*/ 1990725 h 2076450"/>
              <a:gd name="connsiteX20" fmla="*/ 4352925 w 5695950"/>
              <a:gd name="connsiteY20" fmla="*/ 1733550 h 2076450"/>
              <a:gd name="connsiteX21" fmla="*/ 4010025 w 5695950"/>
              <a:gd name="connsiteY21" fmla="*/ 1676400 h 2076450"/>
              <a:gd name="connsiteX22" fmla="*/ 3562350 w 5695950"/>
              <a:gd name="connsiteY22" fmla="*/ 1657350 h 2076450"/>
              <a:gd name="connsiteX23" fmla="*/ 0 w 5695950"/>
              <a:gd name="connsiteY23" fmla="*/ 1657350 h 2076450"/>
              <a:gd name="connsiteX24" fmla="*/ 76200 w 5695950"/>
              <a:gd name="connsiteY24" fmla="*/ 1190625 h 2076450"/>
              <a:gd name="connsiteX25" fmla="*/ 228600 w 5695950"/>
              <a:gd name="connsiteY25" fmla="*/ 571500 h 2076450"/>
              <a:gd name="connsiteX26" fmla="*/ 409575 w 5695950"/>
              <a:gd name="connsiteY26" fmla="*/ 209550 h 2076450"/>
              <a:gd name="connsiteX27" fmla="*/ 771525 w 5695950"/>
              <a:gd name="connsiteY27" fmla="*/ 76200 h 2076450"/>
              <a:gd name="connsiteX28" fmla="*/ 1333500 w 5695950"/>
              <a:gd name="connsiteY28" fmla="*/ 85725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95950" h="2076450">
                <a:moveTo>
                  <a:pt x="1333500" y="85725"/>
                </a:moveTo>
                <a:lnTo>
                  <a:pt x="1476375" y="95250"/>
                </a:lnTo>
                <a:lnTo>
                  <a:pt x="1733550" y="95250"/>
                </a:lnTo>
                <a:lnTo>
                  <a:pt x="1866900" y="66675"/>
                </a:lnTo>
                <a:lnTo>
                  <a:pt x="2095500" y="38100"/>
                </a:lnTo>
                <a:lnTo>
                  <a:pt x="2295525" y="95250"/>
                </a:lnTo>
                <a:lnTo>
                  <a:pt x="2428875" y="57150"/>
                </a:lnTo>
                <a:lnTo>
                  <a:pt x="2790825" y="0"/>
                </a:lnTo>
                <a:lnTo>
                  <a:pt x="3171825" y="66675"/>
                </a:lnTo>
                <a:lnTo>
                  <a:pt x="3676650" y="180975"/>
                </a:lnTo>
                <a:lnTo>
                  <a:pt x="3790950" y="504825"/>
                </a:lnTo>
                <a:lnTo>
                  <a:pt x="3819525" y="666750"/>
                </a:lnTo>
                <a:lnTo>
                  <a:pt x="3981450" y="762000"/>
                </a:lnTo>
                <a:lnTo>
                  <a:pt x="4362450" y="752475"/>
                </a:lnTo>
                <a:lnTo>
                  <a:pt x="4714875" y="847725"/>
                </a:lnTo>
                <a:lnTo>
                  <a:pt x="5181600" y="1104900"/>
                </a:lnTo>
                <a:lnTo>
                  <a:pt x="5400675" y="1381125"/>
                </a:lnTo>
                <a:lnTo>
                  <a:pt x="5695950" y="2057400"/>
                </a:lnTo>
                <a:lnTo>
                  <a:pt x="5133975" y="2076450"/>
                </a:lnTo>
                <a:lnTo>
                  <a:pt x="4714875" y="1990725"/>
                </a:lnTo>
                <a:lnTo>
                  <a:pt x="4352925" y="1733550"/>
                </a:lnTo>
                <a:lnTo>
                  <a:pt x="4010025" y="1676400"/>
                </a:lnTo>
                <a:lnTo>
                  <a:pt x="3562350" y="1657350"/>
                </a:lnTo>
                <a:lnTo>
                  <a:pt x="0" y="1657350"/>
                </a:lnTo>
                <a:lnTo>
                  <a:pt x="76200" y="1190625"/>
                </a:lnTo>
                <a:lnTo>
                  <a:pt x="228600" y="571500"/>
                </a:lnTo>
                <a:lnTo>
                  <a:pt x="409575" y="209550"/>
                </a:lnTo>
                <a:lnTo>
                  <a:pt x="771525" y="76200"/>
                </a:lnTo>
                <a:lnTo>
                  <a:pt x="1333500" y="85725"/>
                </a:lnTo>
                <a:close/>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15" name="Text Box 2">
            <a:extLst>
              <a:ext uri="{FF2B5EF4-FFF2-40B4-BE49-F238E27FC236}">
                <a16:creationId xmlns:a16="http://schemas.microsoft.com/office/drawing/2014/main" id="{6E8C41AC-D9AB-4D7C-5A52-079643962540}"/>
              </a:ext>
            </a:extLst>
          </p:cNvPr>
          <p:cNvSpPr txBox="1">
            <a:spLocks noChangeArrowheads="1"/>
          </p:cNvSpPr>
          <p:nvPr/>
        </p:nvSpPr>
        <p:spPr bwMode="auto">
          <a:xfrm>
            <a:off x="8187216" y="5498588"/>
            <a:ext cx="375838" cy="221318"/>
          </a:xfrm>
          <a:prstGeom prst="rect">
            <a:avLst/>
          </a:prstGeom>
          <a:solidFill>
            <a:schemeClr val="bg1"/>
          </a:solid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900" b="1">
                <a:solidFill>
                  <a:srgbClr val="FF0000"/>
                </a:solidFill>
                <a:latin typeface="UD デジタル 教科書体 NK-B" panose="02020700000000000000" pitchFamily="18" charset="-128"/>
                <a:ea typeface="UD デジタル 教科書体 NK-B" panose="02020700000000000000" pitchFamily="18" charset="-128"/>
              </a:rPr>
              <a:t>１ｋｍ</a:t>
            </a:r>
            <a:endParaRPr lang="ja-JP" altLang="en-US" sz="900" b="1" i="0" u="none" strike="noStrike" baseline="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2" name="星 5 8">
            <a:extLst>
              <a:ext uri="{FF2B5EF4-FFF2-40B4-BE49-F238E27FC236}">
                <a16:creationId xmlns:a16="http://schemas.microsoft.com/office/drawing/2014/main" id="{63392DBD-43A6-D6D9-0743-E2707D9A4409}"/>
              </a:ext>
            </a:extLst>
          </p:cNvPr>
          <p:cNvSpPr/>
          <p:nvPr/>
        </p:nvSpPr>
        <p:spPr>
          <a:xfrm>
            <a:off x="2739636" y="2789624"/>
            <a:ext cx="345265" cy="329628"/>
          </a:xfrm>
          <a:prstGeom prst="star5">
            <a:avLst/>
          </a:prstGeom>
          <a:solidFill>
            <a:srgbClr val="FFFF00"/>
          </a:solidFill>
          <a:ln w="317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cxnSp>
        <p:nvCxnSpPr>
          <p:cNvPr id="28" name="直線矢印コネクタ 27">
            <a:extLst>
              <a:ext uri="{FF2B5EF4-FFF2-40B4-BE49-F238E27FC236}">
                <a16:creationId xmlns:a16="http://schemas.microsoft.com/office/drawing/2014/main" id="{F5C55F7A-CD94-66C2-2EFC-E98D0AC85135}"/>
              </a:ext>
            </a:extLst>
          </p:cNvPr>
          <p:cNvCxnSpPr>
            <a:cxnSpLocks/>
          </p:cNvCxnSpPr>
          <p:nvPr/>
        </p:nvCxnSpPr>
        <p:spPr>
          <a:xfrm flipV="1">
            <a:off x="3129242" y="2568205"/>
            <a:ext cx="1969442" cy="1025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 Box 2">
            <a:extLst>
              <a:ext uri="{FF2B5EF4-FFF2-40B4-BE49-F238E27FC236}">
                <a16:creationId xmlns:a16="http://schemas.microsoft.com/office/drawing/2014/main" id="{D3E841F9-6A7F-A3A4-891D-D510E830F27C}"/>
              </a:ext>
            </a:extLst>
          </p:cNvPr>
          <p:cNvSpPr txBox="1">
            <a:spLocks noChangeArrowheads="1"/>
          </p:cNvSpPr>
          <p:nvPr/>
        </p:nvSpPr>
        <p:spPr bwMode="auto">
          <a:xfrm>
            <a:off x="1876941" y="3077401"/>
            <a:ext cx="1021079" cy="516944"/>
          </a:xfrm>
          <a:prstGeom prst="rect">
            <a:avLst/>
          </a:prstGeom>
          <a:solidFill>
            <a:sysClr val="window" lastClr="FFFFFF"/>
          </a:solidFill>
          <a:ln>
            <a:solidFill>
              <a:schemeClr val="tx1"/>
            </a:solid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400" b="1">
                <a:latin typeface="UD デジタル 教科書体 NK-B" panose="02020700000000000000" pitchFamily="18" charset="-128"/>
                <a:ea typeface="UD デジタル 教科書体 NK-B" panose="02020700000000000000" pitchFamily="18" charset="-128"/>
              </a:rPr>
              <a:t>集合場所＆</a:t>
            </a:r>
            <a:endParaRPr lang="en-US" altLang="ja-JP" sz="1400" b="1">
              <a:latin typeface="UD デジタル 教科書体 NK-B" panose="02020700000000000000" pitchFamily="18" charset="-128"/>
              <a:ea typeface="UD デジタル 教科書体 NK-B" panose="02020700000000000000" pitchFamily="18" charset="-128"/>
            </a:endParaRPr>
          </a:p>
          <a:p>
            <a:pPr algn="l" rtl="0">
              <a:defRPr sz="1000"/>
            </a:pPr>
            <a:r>
              <a:rPr lang="ja-JP" altLang="en-US" sz="1400" b="1">
                <a:latin typeface="UD デジタル 教科書体 NK-B" panose="02020700000000000000" pitchFamily="18" charset="-128"/>
                <a:ea typeface="UD デジタル 教科書体 NK-B" panose="02020700000000000000" pitchFamily="18" charset="-128"/>
              </a:rPr>
              <a:t>スタート地点</a:t>
            </a:r>
            <a:endParaRPr lang="ja-JP" altLang="en-US" sz="1400" b="1" i="0" u="none" strike="noStrike" baseline="0">
              <a:latin typeface="UD デジタル 教科書体 NK-B" panose="02020700000000000000" pitchFamily="18" charset="-128"/>
              <a:ea typeface="UD デジタル 教科書体 NK-B" panose="02020700000000000000" pitchFamily="18" charset="-128"/>
            </a:endParaRPr>
          </a:p>
        </p:txBody>
      </p:sp>
      <p:sp>
        <p:nvSpPr>
          <p:cNvPr id="3" name="Text Box 2">
            <a:extLst>
              <a:ext uri="{FF2B5EF4-FFF2-40B4-BE49-F238E27FC236}">
                <a16:creationId xmlns:a16="http://schemas.microsoft.com/office/drawing/2014/main" id="{2966DAC9-6F8F-ACDA-1E5F-16CA5E42FCA4}"/>
              </a:ext>
            </a:extLst>
          </p:cNvPr>
          <p:cNvSpPr txBox="1">
            <a:spLocks noChangeArrowheads="1"/>
          </p:cNvSpPr>
          <p:nvPr/>
        </p:nvSpPr>
        <p:spPr bwMode="auto">
          <a:xfrm>
            <a:off x="1580676" y="3965917"/>
            <a:ext cx="375838" cy="221318"/>
          </a:xfrm>
          <a:prstGeom prst="rect">
            <a:avLst/>
          </a:prstGeom>
          <a:solidFill>
            <a:schemeClr val="bg1"/>
          </a:solidFill>
          <a:ln>
            <a:noFill/>
          </a:ln>
        </p:spPr>
        <p:txBody>
          <a:bodyPr wrap="square" lIns="36576" tIns="18288"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900" b="1">
                <a:solidFill>
                  <a:srgbClr val="FF0000"/>
                </a:solidFill>
                <a:latin typeface="UD デジタル 教科書体 NK-B" panose="02020700000000000000" pitchFamily="18" charset="-128"/>
                <a:ea typeface="UD デジタル 教科書体 NK-B" panose="02020700000000000000" pitchFamily="18" charset="-128"/>
              </a:rPr>
              <a:t>２ｋｍ</a:t>
            </a:r>
            <a:endParaRPr lang="ja-JP" altLang="en-US" sz="900" b="1" i="0" u="none" strike="noStrike" baseline="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4" name="テキスト ボックス 3">
            <a:extLst>
              <a:ext uri="{FF2B5EF4-FFF2-40B4-BE49-F238E27FC236}">
                <a16:creationId xmlns:a16="http://schemas.microsoft.com/office/drawing/2014/main" id="{3F51C546-66A2-6427-3F56-43DCF122427A}"/>
              </a:ext>
            </a:extLst>
          </p:cNvPr>
          <p:cNvSpPr txBox="1"/>
          <p:nvPr/>
        </p:nvSpPr>
        <p:spPr>
          <a:xfrm>
            <a:off x="1580676" y="5113067"/>
            <a:ext cx="1160697" cy="369332"/>
          </a:xfrm>
          <a:prstGeom prst="rect">
            <a:avLst/>
          </a:prstGeom>
          <a:noFill/>
        </p:spPr>
        <p:txBody>
          <a:bodyPr wrap="square" rtlCol="0">
            <a:spAutoFit/>
          </a:bodyPr>
          <a:lstStyle/>
          <a:p>
            <a:pPr algn="ctr"/>
            <a:r>
              <a:rPr lang="en-US" altLang="ja-JP" b="1"/>
              <a:t>P</a:t>
            </a:r>
            <a:r>
              <a:rPr lang="ja-JP" altLang="en-US" b="1"/>
              <a:t>５</a:t>
            </a:r>
            <a:endParaRPr kumimoji="1" lang="ja-JP" altLang="en-US" b="1"/>
          </a:p>
        </p:txBody>
      </p:sp>
      <p:sp>
        <p:nvSpPr>
          <p:cNvPr id="5" name="テキスト ボックス 4">
            <a:extLst>
              <a:ext uri="{FF2B5EF4-FFF2-40B4-BE49-F238E27FC236}">
                <a16:creationId xmlns:a16="http://schemas.microsoft.com/office/drawing/2014/main" id="{23AD8CB0-DBDD-1BB8-980B-1FC94E3D352D}"/>
              </a:ext>
            </a:extLst>
          </p:cNvPr>
          <p:cNvSpPr txBox="1"/>
          <p:nvPr/>
        </p:nvSpPr>
        <p:spPr>
          <a:xfrm>
            <a:off x="2945327" y="5086536"/>
            <a:ext cx="707201" cy="369332"/>
          </a:xfrm>
          <a:prstGeom prst="rect">
            <a:avLst/>
          </a:prstGeom>
          <a:noFill/>
        </p:spPr>
        <p:txBody>
          <a:bodyPr wrap="square" rtlCol="0">
            <a:spAutoFit/>
          </a:bodyPr>
          <a:lstStyle/>
          <a:p>
            <a:pPr algn="ctr"/>
            <a:r>
              <a:rPr lang="en-US" altLang="ja-JP" b="1"/>
              <a:t>P</a:t>
            </a:r>
            <a:r>
              <a:rPr lang="ja-JP" altLang="en-US" b="1"/>
              <a:t>４</a:t>
            </a:r>
            <a:endParaRPr kumimoji="1" lang="ja-JP" altLang="en-US" b="1"/>
          </a:p>
        </p:txBody>
      </p:sp>
      <p:sp>
        <p:nvSpPr>
          <p:cNvPr id="24" name="テキスト ボックス 23">
            <a:extLst>
              <a:ext uri="{FF2B5EF4-FFF2-40B4-BE49-F238E27FC236}">
                <a16:creationId xmlns:a16="http://schemas.microsoft.com/office/drawing/2014/main" id="{DBE0E633-F94C-72C9-EA7E-8B48B421DA15}"/>
              </a:ext>
            </a:extLst>
          </p:cNvPr>
          <p:cNvSpPr txBox="1"/>
          <p:nvPr/>
        </p:nvSpPr>
        <p:spPr>
          <a:xfrm>
            <a:off x="5017662" y="5079770"/>
            <a:ext cx="707201" cy="369332"/>
          </a:xfrm>
          <a:prstGeom prst="rect">
            <a:avLst/>
          </a:prstGeom>
          <a:noFill/>
        </p:spPr>
        <p:txBody>
          <a:bodyPr wrap="square" rtlCol="0">
            <a:spAutoFit/>
          </a:bodyPr>
          <a:lstStyle/>
          <a:p>
            <a:pPr algn="ctr"/>
            <a:r>
              <a:rPr lang="en-US" altLang="ja-JP" b="1"/>
              <a:t>P</a:t>
            </a:r>
            <a:r>
              <a:rPr lang="ja-JP" altLang="en-US" b="1"/>
              <a:t>２</a:t>
            </a:r>
            <a:endParaRPr kumimoji="1" lang="ja-JP" altLang="en-US" b="1"/>
          </a:p>
        </p:txBody>
      </p:sp>
      <p:sp>
        <p:nvSpPr>
          <p:cNvPr id="25" name="テキスト ボックス 24">
            <a:extLst>
              <a:ext uri="{FF2B5EF4-FFF2-40B4-BE49-F238E27FC236}">
                <a16:creationId xmlns:a16="http://schemas.microsoft.com/office/drawing/2014/main" id="{1C48229E-D32C-C7B7-393E-30F84FECDA74}"/>
              </a:ext>
            </a:extLst>
          </p:cNvPr>
          <p:cNvSpPr txBox="1"/>
          <p:nvPr/>
        </p:nvSpPr>
        <p:spPr>
          <a:xfrm>
            <a:off x="6229955" y="5086536"/>
            <a:ext cx="707201" cy="369332"/>
          </a:xfrm>
          <a:prstGeom prst="rect">
            <a:avLst/>
          </a:prstGeom>
          <a:noFill/>
        </p:spPr>
        <p:txBody>
          <a:bodyPr wrap="square" rtlCol="0">
            <a:spAutoFit/>
          </a:bodyPr>
          <a:lstStyle/>
          <a:p>
            <a:pPr algn="ctr"/>
            <a:r>
              <a:rPr lang="en-US" altLang="ja-JP" b="1"/>
              <a:t>P</a:t>
            </a:r>
            <a:r>
              <a:rPr lang="ja-JP" altLang="en-US" b="1"/>
              <a:t>１</a:t>
            </a:r>
            <a:endParaRPr kumimoji="1" lang="ja-JP" altLang="en-US" b="1"/>
          </a:p>
        </p:txBody>
      </p:sp>
      <p:sp>
        <p:nvSpPr>
          <p:cNvPr id="27" name="テキスト ボックス 26">
            <a:extLst>
              <a:ext uri="{FF2B5EF4-FFF2-40B4-BE49-F238E27FC236}">
                <a16:creationId xmlns:a16="http://schemas.microsoft.com/office/drawing/2014/main" id="{291F992C-E03F-3872-558D-416E488DCD14}"/>
              </a:ext>
            </a:extLst>
          </p:cNvPr>
          <p:cNvSpPr txBox="1"/>
          <p:nvPr/>
        </p:nvSpPr>
        <p:spPr>
          <a:xfrm>
            <a:off x="8618506" y="3042549"/>
            <a:ext cx="3641755" cy="369332"/>
          </a:xfrm>
          <a:prstGeom prst="rect">
            <a:avLst/>
          </a:prstGeom>
          <a:noFill/>
        </p:spPr>
        <p:txBody>
          <a:bodyPr wrap="square" rtlCol="0">
            <a:spAutoFit/>
          </a:bodyPr>
          <a:lstStyle/>
          <a:p>
            <a:r>
              <a:rPr kumimoji="1" lang="ja-JP" altLang="en-US"/>
              <a:t>歩行・走行方向（逆回り禁止！）</a:t>
            </a:r>
          </a:p>
        </p:txBody>
      </p:sp>
      <p:cxnSp>
        <p:nvCxnSpPr>
          <p:cNvPr id="32" name="直線矢印コネクタ 31">
            <a:extLst>
              <a:ext uri="{FF2B5EF4-FFF2-40B4-BE49-F238E27FC236}">
                <a16:creationId xmlns:a16="http://schemas.microsoft.com/office/drawing/2014/main" id="{EEDE4545-A6EC-4542-3877-A77849032EDE}"/>
              </a:ext>
            </a:extLst>
          </p:cNvPr>
          <p:cNvCxnSpPr>
            <a:cxnSpLocks/>
          </p:cNvCxnSpPr>
          <p:nvPr/>
        </p:nvCxnSpPr>
        <p:spPr>
          <a:xfrm>
            <a:off x="7589143" y="2925886"/>
            <a:ext cx="838951" cy="0"/>
          </a:xfrm>
          <a:prstGeom prst="straightConnector1">
            <a:avLst/>
          </a:prstGeom>
          <a:ln w="57150">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C70845B8-D80F-8C2F-A4DB-5EC92FCDA67E}"/>
              </a:ext>
            </a:extLst>
          </p:cNvPr>
          <p:cNvSpPr txBox="1"/>
          <p:nvPr/>
        </p:nvSpPr>
        <p:spPr>
          <a:xfrm>
            <a:off x="8527153" y="2651573"/>
            <a:ext cx="3216391" cy="369332"/>
          </a:xfrm>
          <a:prstGeom prst="rect">
            <a:avLst/>
          </a:prstGeom>
          <a:noFill/>
        </p:spPr>
        <p:txBody>
          <a:bodyPr wrap="square" rtlCol="0">
            <a:spAutoFit/>
          </a:bodyPr>
          <a:lstStyle/>
          <a:p>
            <a:r>
              <a:rPr kumimoji="1" lang="ja-JP" altLang="en-US" b="1">
                <a:solidFill>
                  <a:srgbClr val="FF0000"/>
                </a:solidFill>
              </a:rPr>
              <a:t>コース（１周約</a:t>
            </a:r>
            <a:r>
              <a:rPr kumimoji="1" lang="en-US" altLang="ja-JP" b="1">
                <a:solidFill>
                  <a:srgbClr val="FF0000"/>
                </a:solidFill>
              </a:rPr>
              <a:t>2.4km</a:t>
            </a:r>
            <a:r>
              <a:rPr kumimoji="1" lang="ja-JP" altLang="en-US" b="1">
                <a:solidFill>
                  <a:srgbClr val="FF0000"/>
                </a:solidFill>
              </a:rPr>
              <a:t>）</a:t>
            </a:r>
          </a:p>
        </p:txBody>
      </p:sp>
      <p:cxnSp>
        <p:nvCxnSpPr>
          <p:cNvPr id="39" name="直線矢印コネクタ 38">
            <a:extLst>
              <a:ext uri="{FF2B5EF4-FFF2-40B4-BE49-F238E27FC236}">
                <a16:creationId xmlns:a16="http://schemas.microsoft.com/office/drawing/2014/main" id="{BFC77DDE-90E9-98E6-C2E0-D226A7ED3B15}"/>
              </a:ext>
            </a:extLst>
          </p:cNvPr>
          <p:cNvCxnSpPr>
            <a:cxnSpLocks/>
          </p:cNvCxnSpPr>
          <p:nvPr/>
        </p:nvCxnSpPr>
        <p:spPr>
          <a:xfrm>
            <a:off x="7589143" y="3213555"/>
            <a:ext cx="938010" cy="92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フリーフォーム: 図形 40">
            <a:extLst>
              <a:ext uri="{FF2B5EF4-FFF2-40B4-BE49-F238E27FC236}">
                <a16:creationId xmlns:a16="http://schemas.microsoft.com/office/drawing/2014/main" id="{970AD7D0-DC91-24D0-66B9-CD851ADA226A}"/>
              </a:ext>
            </a:extLst>
          </p:cNvPr>
          <p:cNvSpPr/>
          <p:nvPr/>
        </p:nvSpPr>
        <p:spPr>
          <a:xfrm>
            <a:off x="2977593" y="2961410"/>
            <a:ext cx="403860" cy="2194560"/>
          </a:xfrm>
          <a:custGeom>
            <a:avLst/>
            <a:gdLst>
              <a:gd name="connsiteX0" fmla="*/ 403860 w 403860"/>
              <a:gd name="connsiteY0" fmla="*/ 2194560 h 2194560"/>
              <a:gd name="connsiteX1" fmla="*/ 373380 w 403860"/>
              <a:gd name="connsiteY1" fmla="*/ 1988820 h 2194560"/>
              <a:gd name="connsiteX2" fmla="*/ 266700 w 403860"/>
              <a:gd name="connsiteY2" fmla="*/ 1988820 h 2194560"/>
              <a:gd name="connsiteX3" fmla="*/ 0 w 403860"/>
              <a:gd name="connsiteY3" fmla="*/ 2011680 h 2194560"/>
              <a:gd name="connsiteX4" fmla="*/ 45720 w 403860"/>
              <a:gd name="connsiteY4" fmla="*/ 1958340 h 2194560"/>
              <a:gd name="connsiteX5" fmla="*/ 99060 w 403860"/>
              <a:gd name="connsiteY5" fmla="*/ 1432560 h 2194560"/>
              <a:gd name="connsiteX6" fmla="*/ 106680 w 403860"/>
              <a:gd name="connsiteY6" fmla="*/ 975360 h 2194560"/>
              <a:gd name="connsiteX7" fmla="*/ 45720 w 403860"/>
              <a:gd name="connsiteY7" fmla="*/ 693420 h 2194560"/>
              <a:gd name="connsiteX8" fmla="*/ 53340 w 403860"/>
              <a:gd name="connsiteY8" fmla="*/ 220980 h 2194560"/>
              <a:gd name="connsiteX9" fmla="*/ 152400 w 403860"/>
              <a:gd name="connsiteY9" fmla="*/ 0 h 2194560"/>
              <a:gd name="connsiteX10" fmla="*/ 15240 w 403860"/>
              <a:gd name="connsiteY10"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3860" h="2194560">
                <a:moveTo>
                  <a:pt x="403860" y="2194560"/>
                </a:moveTo>
                <a:lnTo>
                  <a:pt x="373380" y="1988820"/>
                </a:lnTo>
                <a:lnTo>
                  <a:pt x="266700" y="1988820"/>
                </a:lnTo>
                <a:lnTo>
                  <a:pt x="0" y="2011680"/>
                </a:lnTo>
                <a:lnTo>
                  <a:pt x="45720" y="1958340"/>
                </a:lnTo>
                <a:lnTo>
                  <a:pt x="99060" y="1432560"/>
                </a:lnTo>
                <a:lnTo>
                  <a:pt x="106680" y="975360"/>
                </a:lnTo>
                <a:lnTo>
                  <a:pt x="45720" y="693420"/>
                </a:lnTo>
                <a:lnTo>
                  <a:pt x="53340" y="220980"/>
                </a:lnTo>
                <a:lnTo>
                  <a:pt x="152400" y="0"/>
                </a:lnTo>
                <a:lnTo>
                  <a:pt x="15240" y="0"/>
                </a:lnTo>
              </a:path>
            </a:pathLst>
          </a:custGeom>
          <a:noFill/>
          <a:ln w="28575">
            <a:solidFill>
              <a:srgbClr val="00B0F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7D5BEA36-0FA7-4C45-7620-0C4E45AEEFE6}"/>
              </a:ext>
            </a:extLst>
          </p:cNvPr>
          <p:cNvCxnSpPr>
            <a:cxnSpLocks/>
          </p:cNvCxnSpPr>
          <p:nvPr/>
        </p:nvCxnSpPr>
        <p:spPr>
          <a:xfrm>
            <a:off x="7589143" y="3509206"/>
            <a:ext cx="938010" cy="9204"/>
          </a:xfrm>
          <a:prstGeom prst="straightConnector1">
            <a:avLst/>
          </a:prstGeom>
          <a:ln w="28575">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941B981C-4AAA-3CA4-1AAD-E6EDB6C89EED}"/>
              </a:ext>
            </a:extLst>
          </p:cNvPr>
          <p:cNvSpPr txBox="1"/>
          <p:nvPr/>
        </p:nvSpPr>
        <p:spPr>
          <a:xfrm>
            <a:off x="8581365" y="3401129"/>
            <a:ext cx="2602746" cy="276999"/>
          </a:xfrm>
          <a:prstGeom prst="rect">
            <a:avLst/>
          </a:prstGeom>
          <a:noFill/>
        </p:spPr>
        <p:txBody>
          <a:bodyPr wrap="square" rtlCol="0">
            <a:spAutoFit/>
          </a:bodyPr>
          <a:lstStyle/>
          <a:p>
            <a:r>
              <a:rPr kumimoji="1" lang="ja-JP" altLang="en-US" sz="1200">
                <a:solidFill>
                  <a:srgbClr val="00B0F0"/>
                </a:solidFill>
              </a:rPr>
              <a:t>駐車場から集合場所までのルート</a:t>
            </a:r>
          </a:p>
        </p:txBody>
      </p:sp>
      <p:sp>
        <p:nvSpPr>
          <p:cNvPr id="48" name="テキスト ボックス 47">
            <a:extLst>
              <a:ext uri="{FF2B5EF4-FFF2-40B4-BE49-F238E27FC236}">
                <a16:creationId xmlns:a16="http://schemas.microsoft.com/office/drawing/2014/main" id="{01F3478F-655C-4D1A-6497-5D01E18FF1E0}"/>
              </a:ext>
            </a:extLst>
          </p:cNvPr>
          <p:cNvSpPr txBox="1"/>
          <p:nvPr/>
        </p:nvSpPr>
        <p:spPr>
          <a:xfrm>
            <a:off x="137299" y="135309"/>
            <a:ext cx="6316980" cy="738664"/>
          </a:xfrm>
          <a:prstGeom prst="rect">
            <a:avLst/>
          </a:prstGeom>
          <a:noFill/>
        </p:spPr>
        <p:txBody>
          <a:bodyPr wrap="square" rtlCol="0">
            <a:spAutoFit/>
          </a:bodyPr>
          <a:lstStyle/>
          <a:p>
            <a:r>
              <a:rPr kumimoji="1" lang="ja-JP" altLang="en-US" sz="2400" b="1">
                <a:latin typeface="UD デジタル 教科書体 NK-B" panose="02020700000000000000" pitchFamily="18" charset="-128"/>
                <a:ea typeface="UD デジタル 教科書体 NK-B" panose="02020700000000000000" pitchFamily="18" charset="-128"/>
              </a:rPr>
              <a:t>第１部</a:t>
            </a:r>
            <a:r>
              <a:rPr lang="ja-JP" altLang="en-US" sz="2400" b="1">
                <a:latin typeface="UD デジタル 教科書体 NK-B" panose="02020700000000000000" pitchFamily="18" charset="-128"/>
                <a:ea typeface="UD デジタル 教科書体 NK-B" panose="02020700000000000000" pitchFamily="18" charset="-128"/>
              </a:rPr>
              <a:t>　運動</a:t>
            </a:r>
            <a:r>
              <a:rPr lang="en-US" altLang="ja-JP" sz="2400" b="1">
                <a:latin typeface="UD デジタル 教科書体 NK-B" panose="02020700000000000000" pitchFamily="18" charset="-128"/>
                <a:ea typeface="UD デジタル 教科書体 NK-B" panose="02020700000000000000" pitchFamily="18" charset="-128"/>
              </a:rPr>
              <a:t>/</a:t>
            </a:r>
            <a:r>
              <a:rPr lang="ja-JP" altLang="en-US" sz="2400" b="1">
                <a:latin typeface="UD デジタル 教科書体 NK-B" panose="02020700000000000000" pitchFamily="18" charset="-128"/>
                <a:ea typeface="UD デジタル 教科書体 NK-B" panose="02020700000000000000" pitchFamily="18" charset="-128"/>
              </a:rPr>
              <a:t>応援＠スポセン</a:t>
            </a:r>
            <a:endParaRPr lang="en-US" altLang="ja-JP" sz="2400" b="1">
              <a:latin typeface="UD デジタル 教科書体 NK-B" panose="02020700000000000000" pitchFamily="18" charset="-128"/>
              <a:ea typeface="UD デジタル 教科書体 NK-B" panose="02020700000000000000" pitchFamily="18" charset="-128"/>
            </a:endParaRPr>
          </a:p>
          <a:p>
            <a:r>
              <a:rPr lang="ja-JP" altLang="en-US" sz="1800">
                <a:latin typeface="UD デジタル 教科書体 NK-B" panose="02020700000000000000" pitchFamily="18" charset="-128"/>
                <a:ea typeface="UD デジタル 教科書体 NK-B" panose="02020700000000000000" pitchFamily="18" charset="-128"/>
              </a:rPr>
              <a:t>～体を動かしお腹を空かせよう～</a:t>
            </a:r>
            <a:endParaRPr lang="en-US" altLang="ja-JP" sz="1800">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F670F3C5-4841-BE72-5C3E-7297EB1403AB}"/>
              </a:ext>
            </a:extLst>
          </p:cNvPr>
          <p:cNvSpPr txBox="1"/>
          <p:nvPr/>
        </p:nvSpPr>
        <p:spPr>
          <a:xfrm>
            <a:off x="865110" y="1324227"/>
            <a:ext cx="5364845"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ja-JP" sz="2000" b="1">
                <a:latin typeface="UD デジタル 教科書体 NK-B" panose="02020700000000000000" pitchFamily="18" charset="-128"/>
                <a:ea typeface="UD デジタル 教科書体 NK-B" panose="02020700000000000000" pitchFamily="18" charset="-128"/>
              </a:rPr>
              <a:t>8:30 </a:t>
            </a:r>
            <a:r>
              <a:rPr lang="ja-JP" altLang="en-US" sz="2000" b="1">
                <a:latin typeface="UD デジタル 教科書体 NK-B" panose="02020700000000000000" pitchFamily="18" charset="-128"/>
                <a:ea typeface="UD デジタル 教科書体 NK-B" panose="02020700000000000000" pitchFamily="18" charset="-128"/>
              </a:rPr>
              <a:t>スポーツセンター野球場裏集合</a:t>
            </a:r>
            <a:endParaRPr lang="en-US" altLang="ja-JP" sz="2000" b="1">
              <a:latin typeface="UD デジタル 教科書体 NK-B" panose="02020700000000000000" pitchFamily="18" charset="-128"/>
              <a:ea typeface="UD デジタル 教科書体 NK-B" panose="02020700000000000000" pitchFamily="18" charset="-128"/>
            </a:endParaRPr>
          </a:p>
        </p:txBody>
      </p:sp>
      <p:sp>
        <p:nvSpPr>
          <p:cNvPr id="7" name="矢印: 下 6">
            <a:extLst>
              <a:ext uri="{FF2B5EF4-FFF2-40B4-BE49-F238E27FC236}">
                <a16:creationId xmlns:a16="http://schemas.microsoft.com/office/drawing/2014/main" id="{B0A5392E-11C5-0777-3696-B5D5C3AF7989}"/>
              </a:ext>
            </a:extLst>
          </p:cNvPr>
          <p:cNvSpPr/>
          <p:nvPr/>
        </p:nvSpPr>
        <p:spPr>
          <a:xfrm>
            <a:off x="2707933" y="1702030"/>
            <a:ext cx="421309" cy="107005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59570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テキスト が含まれている画像&#10;&#10;AI によって生成されたコンテンツは間違っている可能性があります。">
            <a:extLst>
              <a:ext uri="{FF2B5EF4-FFF2-40B4-BE49-F238E27FC236}">
                <a16:creationId xmlns:a16="http://schemas.microsoft.com/office/drawing/2014/main" id="{4FBED3A2-1AAF-A1D5-23C4-89ECBBF5F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09" y="826636"/>
            <a:ext cx="12049125" cy="5857875"/>
          </a:xfrm>
          <a:prstGeom prst="rect">
            <a:avLst/>
          </a:prstGeom>
        </p:spPr>
      </p:pic>
      <p:sp>
        <p:nvSpPr>
          <p:cNvPr id="5" name="テキスト ボックス 4">
            <a:extLst>
              <a:ext uri="{FF2B5EF4-FFF2-40B4-BE49-F238E27FC236}">
                <a16:creationId xmlns:a16="http://schemas.microsoft.com/office/drawing/2014/main" id="{AA97B90F-D05F-8BB3-CC2E-0C6EBDBBEB4B}"/>
              </a:ext>
            </a:extLst>
          </p:cNvPr>
          <p:cNvSpPr txBox="1"/>
          <p:nvPr/>
        </p:nvSpPr>
        <p:spPr>
          <a:xfrm>
            <a:off x="84616" y="4065630"/>
            <a:ext cx="8910222" cy="369332"/>
          </a:xfrm>
          <a:prstGeom prst="rect">
            <a:avLst/>
          </a:prstGeom>
          <a:noFill/>
        </p:spPr>
        <p:txBody>
          <a:bodyPr wrap="square">
            <a:spAutoFit/>
          </a:bodyPr>
          <a:lstStyle/>
          <a:p>
            <a:r>
              <a:rPr lang="ja-JP" altLang="en-US"/>
              <a:t>■</a:t>
            </a:r>
            <a:r>
              <a:rPr lang="en-US" altLang="ja-JP" b="1"/>
              <a:t>HP</a:t>
            </a:r>
            <a:r>
              <a:rPr lang="ja-JP" altLang="en-US" b="1"/>
              <a:t>リンク　⇒　</a:t>
            </a:r>
            <a:r>
              <a:rPr lang="ja-JP" altLang="en-US">
                <a:hlinkClick r:id="rId4"/>
              </a:rPr>
              <a:t>バーベキュー </a:t>
            </a:r>
            <a:r>
              <a:rPr lang="en-US" altLang="ja-JP">
                <a:hlinkClick r:id="rId4"/>
              </a:rPr>
              <a:t>| </a:t>
            </a:r>
            <a:r>
              <a:rPr lang="ja-JP" altLang="en-US">
                <a:hlinkClick r:id="rId4"/>
              </a:rPr>
              <a:t>さなげアドベンチャーフィールド </a:t>
            </a:r>
            <a:r>
              <a:rPr lang="en-US" altLang="ja-JP">
                <a:hlinkClick r:id="rId4"/>
              </a:rPr>
              <a:t>(lc-saf.co.jp)</a:t>
            </a:r>
            <a:endParaRPr lang="ja-JP" altLang="en-US"/>
          </a:p>
        </p:txBody>
      </p:sp>
      <p:pic>
        <p:nvPicPr>
          <p:cNvPr id="2054" name="Picture 6" descr="マップピンイラスト｜無料イラスト・フリー素材なら「イラストAC」">
            <a:extLst>
              <a:ext uri="{FF2B5EF4-FFF2-40B4-BE49-F238E27FC236}">
                <a16:creationId xmlns:a16="http://schemas.microsoft.com/office/drawing/2014/main" id="{9B63F966-A15D-B58B-7231-CA6ADE03D3B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2059" b="95000" l="10000" r="90000">
                        <a14:foregroundMark x1="40000" y1="6765" x2="53529" y2="6765"/>
                        <a14:foregroundMark x1="50000" y1="92647" x2="50294" y2="95294"/>
                        <a14:foregroundMark x1="49706" y1="2059" x2="53235" y2="2059"/>
                        <a14:foregroundMark x1="52941" y1="25588" x2="51471" y2="35000"/>
                        <a14:foregroundMark x1="45000" y1="23824" x2="44706" y2="42647"/>
                        <a14:foregroundMark x1="44706" y1="42647" x2="59118" y2="33529"/>
                        <a14:foregroundMark x1="59118" y1="33529" x2="49118" y2="28824"/>
                        <a14:foregroundMark x1="52647" y1="25588" x2="60294" y2="40000"/>
                        <a14:foregroundMark x1="60294" y1="40000" x2="44706" y2="45882"/>
                        <a14:foregroundMark x1="44706" y1="45882" x2="38824" y2="36765"/>
                      </a14:backgroundRemoval>
                    </a14:imgEffect>
                  </a14:imgLayer>
                </a14:imgProps>
              </a:ext>
              <a:ext uri="{28A0092B-C50C-407E-A947-70E740481C1C}">
                <a14:useLocalDpi xmlns:a14="http://schemas.microsoft.com/office/drawing/2010/main" val="0"/>
              </a:ext>
            </a:extLst>
          </a:blip>
          <a:srcRect/>
          <a:stretch>
            <a:fillRect/>
          </a:stretch>
        </p:blipFill>
        <p:spPr bwMode="auto">
          <a:xfrm>
            <a:off x="10721408" y="4637165"/>
            <a:ext cx="627169" cy="627169"/>
          </a:xfrm>
          <a:prstGeom prst="rect">
            <a:avLst/>
          </a:prstGeom>
          <a:noFill/>
          <a:extLst>
            <a:ext uri="{909E8E84-426E-40DD-AFC4-6F175D3DCCD1}">
              <a14:hiddenFill xmlns:a14="http://schemas.microsoft.com/office/drawing/2010/main">
                <a:solidFill>
                  <a:srgbClr val="FFFFFF"/>
                </a:solidFill>
              </a14:hiddenFill>
            </a:ext>
          </a:extLst>
        </p:spPr>
      </p:pic>
      <p:sp>
        <p:nvSpPr>
          <p:cNvPr id="13" name="吹き出し: 四角形 12">
            <a:extLst>
              <a:ext uri="{FF2B5EF4-FFF2-40B4-BE49-F238E27FC236}">
                <a16:creationId xmlns:a16="http://schemas.microsoft.com/office/drawing/2014/main" id="{51924151-94A4-268E-6D33-C62C5A58FAFF}"/>
              </a:ext>
            </a:extLst>
          </p:cNvPr>
          <p:cNvSpPr/>
          <p:nvPr/>
        </p:nvSpPr>
        <p:spPr>
          <a:xfrm>
            <a:off x="8535096" y="6167270"/>
            <a:ext cx="825623" cy="337351"/>
          </a:xfrm>
          <a:prstGeom prst="wedgeRectCallout">
            <a:avLst>
              <a:gd name="adj1" fmla="val -13306"/>
              <a:gd name="adj2" fmla="val -82237"/>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a:solidFill>
                  <a:schemeClr val="tx1"/>
                </a:solidFill>
              </a:rPr>
              <a:t>浄水駅</a:t>
            </a:r>
          </a:p>
        </p:txBody>
      </p:sp>
      <p:sp>
        <p:nvSpPr>
          <p:cNvPr id="15" name="吹き出し: 四角形 14">
            <a:extLst>
              <a:ext uri="{FF2B5EF4-FFF2-40B4-BE49-F238E27FC236}">
                <a16:creationId xmlns:a16="http://schemas.microsoft.com/office/drawing/2014/main" id="{0EFA7BE2-FB49-A952-ABDB-D799D0F955B7}"/>
              </a:ext>
            </a:extLst>
          </p:cNvPr>
          <p:cNvSpPr/>
          <p:nvPr/>
        </p:nvSpPr>
        <p:spPr>
          <a:xfrm>
            <a:off x="8618765" y="4699309"/>
            <a:ext cx="2102643" cy="627169"/>
          </a:xfrm>
          <a:prstGeom prst="wedgeRectCallout">
            <a:avLst>
              <a:gd name="adj1" fmla="val 55699"/>
              <a:gd name="adj2" fmla="val -23639"/>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200" b="1">
                <a:solidFill>
                  <a:schemeClr val="tx1"/>
                </a:solidFill>
              </a:rPr>
              <a:t>トヨタスポーツセンタから</a:t>
            </a:r>
            <a:endParaRPr kumimoji="1" lang="en-US" altLang="ja-JP" sz="1200" b="1">
              <a:solidFill>
                <a:schemeClr val="tx1"/>
              </a:solidFill>
            </a:endParaRPr>
          </a:p>
          <a:p>
            <a:r>
              <a:rPr lang="ja-JP" altLang="en-US" sz="1200" b="1">
                <a:solidFill>
                  <a:schemeClr val="tx1"/>
                </a:solidFill>
              </a:rPr>
              <a:t>車で約</a:t>
            </a:r>
            <a:r>
              <a:rPr lang="en-US" altLang="ja-JP" sz="1200" b="1">
                <a:solidFill>
                  <a:schemeClr val="tx1"/>
                </a:solidFill>
              </a:rPr>
              <a:t>15</a:t>
            </a:r>
            <a:r>
              <a:rPr lang="ja-JP" altLang="en-US" sz="1200" b="1">
                <a:solidFill>
                  <a:schemeClr val="tx1"/>
                </a:solidFill>
              </a:rPr>
              <a:t>分</a:t>
            </a:r>
            <a:endParaRPr kumimoji="1" lang="ja-JP" altLang="en-US" sz="1200" b="1">
              <a:solidFill>
                <a:schemeClr val="tx1"/>
              </a:solidFill>
            </a:endParaRPr>
          </a:p>
        </p:txBody>
      </p:sp>
      <p:sp>
        <p:nvSpPr>
          <p:cNvPr id="2" name="テキスト ボックス 1">
            <a:extLst>
              <a:ext uri="{FF2B5EF4-FFF2-40B4-BE49-F238E27FC236}">
                <a16:creationId xmlns:a16="http://schemas.microsoft.com/office/drawing/2014/main" id="{F5239429-83A4-CF57-A588-7123C8CF516C}"/>
              </a:ext>
            </a:extLst>
          </p:cNvPr>
          <p:cNvSpPr txBox="1"/>
          <p:nvPr/>
        </p:nvSpPr>
        <p:spPr>
          <a:xfrm>
            <a:off x="235391" y="37397"/>
            <a:ext cx="3847723" cy="738664"/>
          </a:xfrm>
          <a:prstGeom prst="rect">
            <a:avLst/>
          </a:prstGeom>
          <a:noFill/>
        </p:spPr>
        <p:txBody>
          <a:bodyPr wrap="square" rtlCol="0">
            <a:spAutoFit/>
          </a:bodyPr>
          <a:lstStyle/>
          <a:p>
            <a:r>
              <a:rPr kumimoji="1" lang="ja-JP" altLang="en-US" sz="2400" b="1">
                <a:latin typeface="UD デジタル 教科書体 NK-B" panose="02020700000000000000" pitchFamily="18" charset="-128"/>
                <a:ea typeface="UD デジタル 教科書体 NK-B" panose="02020700000000000000" pitchFamily="18" charset="-128"/>
              </a:rPr>
              <a:t>第２部</a:t>
            </a:r>
            <a:r>
              <a:rPr lang="ja-JP" altLang="en-US" sz="2400" b="1">
                <a:latin typeface="UD デジタル 教科書体 NK-B" panose="02020700000000000000" pitchFamily="18" charset="-128"/>
                <a:ea typeface="UD デジタル 教科書体 NK-B" panose="02020700000000000000" pitchFamily="18" charset="-128"/>
              </a:rPr>
              <a:t>　</a:t>
            </a:r>
            <a:r>
              <a:rPr lang="en-US" altLang="ja-JP" sz="2400" b="1">
                <a:latin typeface="UD デジタル 教科書体 NK-B" panose="02020700000000000000" pitchFamily="18" charset="-128"/>
                <a:ea typeface="UD デジタル 教科書体 NK-B" panose="02020700000000000000" pitchFamily="18" charset="-128"/>
              </a:rPr>
              <a:t>BBQ</a:t>
            </a:r>
            <a:r>
              <a:rPr lang="ja-JP" altLang="en-US" sz="2400" b="1">
                <a:latin typeface="UD デジタル 教科書体 NK-B" panose="02020700000000000000" pitchFamily="18" charset="-128"/>
                <a:ea typeface="UD デジタル 教科書体 NK-B" panose="02020700000000000000" pitchFamily="18" charset="-128"/>
              </a:rPr>
              <a:t>　＠さなげ</a:t>
            </a:r>
            <a:r>
              <a:rPr lang="en-US" altLang="ja-JP" sz="2400" b="1">
                <a:latin typeface="UD デジタル 教科書体 NK-B" panose="02020700000000000000" pitchFamily="18" charset="-128"/>
                <a:ea typeface="UD デジタル 教科書体 NK-B" panose="02020700000000000000" pitchFamily="18" charset="-128"/>
              </a:rPr>
              <a:t>AF</a:t>
            </a:r>
          </a:p>
          <a:p>
            <a:r>
              <a:rPr lang="ja-JP" altLang="en-US">
                <a:latin typeface="UD デジタル 教科書体 NK-B" panose="02020700000000000000" pitchFamily="18" charset="-128"/>
                <a:ea typeface="UD デジタル 教科書体 NK-B" panose="02020700000000000000" pitchFamily="18" charset="-128"/>
              </a:rPr>
              <a:t>　～美味しく食べて親睦を深めよう～</a:t>
            </a:r>
            <a:endParaRPr lang="en-US" altLang="ja-JP" sz="1400">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C9A6FE2F-1C58-BC5A-4FFC-C8FDEF02BBEC}"/>
              </a:ext>
            </a:extLst>
          </p:cNvPr>
          <p:cNvSpPr txBox="1"/>
          <p:nvPr/>
        </p:nvSpPr>
        <p:spPr>
          <a:xfrm>
            <a:off x="5752336" y="320045"/>
            <a:ext cx="6172681"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ja-JP" sz="2000" b="1">
                <a:latin typeface="UD デジタル 教科書体 NK-B" panose="02020700000000000000" pitchFamily="18" charset="-128"/>
                <a:ea typeface="UD デジタル 教科書体 NK-B" panose="02020700000000000000" pitchFamily="18" charset="-128"/>
              </a:rPr>
              <a:t>11:45 </a:t>
            </a:r>
            <a:r>
              <a:rPr lang="ja-JP" altLang="en-US" sz="2000" b="1">
                <a:latin typeface="UD デジタル 教科書体 NK-B" panose="02020700000000000000" pitchFamily="18" charset="-128"/>
                <a:ea typeface="UD デジタル 教科書体 NK-B" panose="02020700000000000000" pitchFamily="18" charset="-128"/>
              </a:rPr>
              <a:t>猿投アドベンチャーフィールド</a:t>
            </a:r>
            <a:r>
              <a:rPr lang="en-US" altLang="ja-JP" sz="2000" b="1">
                <a:latin typeface="UD デジタル 教科書体 NK-B" panose="02020700000000000000" pitchFamily="18" charset="-128"/>
                <a:ea typeface="UD デジタル 教科書体 NK-B" panose="02020700000000000000" pitchFamily="18" charset="-128"/>
              </a:rPr>
              <a:t>BBQ</a:t>
            </a:r>
            <a:r>
              <a:rPr lang="ja-JP" altLang="en-US" sz="2000" b="1">
                <a:latin typeface="UD デジタル 教科書体 NK-B" panose="02020700000000000000" pitchFamily="18" charset="-128"/>
                <a:ea typeface="UD デジタル 教科書体 NK-B" panose="02020700000000000000" pitchFamily="18" charset="-128"/>
              </a:rPr>
              <a:t>場集合！</a:t>
            </a:r>
            <a:endParaRPr lang="en-US" altLang="ja-JP" sz="2000" b="1">
              <a:latin typeface="UD デジタル 教科書体 NK-B" panose="02020700000000000000" pitchFamily="18" charset="-128"/>
              <a:ea typeface="UD デジタル 教科書体 NK-B" panose="02020700000000000000" pitchFamily="18" charset="-128"/>
            </a:endParaRPr>
          </a:p>
        </p:txBody>
      </p:sp>
      <p:sp>
        <p:nvSpPr>
          <p:cNvPr id="8" name="矢印: 下 7">
            <a:extLst>
              <a:ext uri="{FF2B5EF4-FFF2-40B4-BE49-F238E27FC236}">
                <a16:creationId xmlns:a16="http://schemas.microsoft.com/office/drawing/2014/main" id="{59267F24-021A-CB98-1DF7-68F4E5CB5849}"/>
              </a:ext>
            </a:extLst>
          </p:cNvPr>
          <p:cNvSpPr/>
          <p:nvPr/>
        </p:nvSpPr>
        <p:spPr>
          <a:xfrm>
            <a:off x="10824337" y="720155"/>
            <a:ext cx="421309" cy="3917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5201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9A2F648-AF27-4198-B737-22951B1E3ABB}"/>
              </a:ext>
            </a:extLst>
          </p:cNvPr>
          <p:cNvSpPr txBox="1"/>
          <p:nvPr/>
        </p:nvSpPr>
        <p:spPr>
          <a:xfrm>
            <a:off x="438880" y="211034"/>
            <a:ext cx="4634565" cy="523220"/>
          </a:xfrm>
          <a:prstGeom prst="rect">
            <a:avLst/>
          </a:prstGeom>
          <a:noFill/>
        </p:spPr>
        <p:txBody>
          <a:bodyPr wrap="square" rtlCol="0">
            <a:spAutoFit/>
          </a:bodyPr>
          <a:lstStyle/>
          <a:p>
            <a:r>
              <a:rPr kumimoji="1" lang="ja-JP" altLang="en-US" sz="2800" b="1">
                <a:latin typeface="UD デジタル 教科書体 NK-B" panose="02020700000000000000" pitchFamily="18" charset="-128"/>
                <a:ea typeface="UD デジタル 教科書体 NK-B" panose="02020700000000000000" pitchFamily="18" charset="-128"/>
              </a:rPr>
              <a:t>②</a:t>
            </a:r>
            <a:r>
              <a:rPr kumimoji="1" lang="en-US" altLang="ja-JP" sz="2800" b="1">
                <a:latin typeface="UD デジタル 教科書体 NK-B" panose="02020700000000000000" pitchFamily="18" charset="-128"/>
                <a:ea typeface="UD デジタル 教科書体 NK-B" panose="02020700000000000000" pitchFamily="18" charset="-128"/>
              </a:rPr>
              <a:t>11/8</a:t>
            </a:r>
            <a:r>
              <a:rPr kumimoji="1" lang="ja-JP" altLang="en-US" sz="2800" b="1">
                <a:latin typeface="UD デジタル 教科書体 NK-B" panose="02020700000000000000" pitchFamily="18" charset="-128"/>
                <a:ea typeface="UD デジタル 教科書体 NK-B" panose="02020700000000000000" pitchFamily="18" charset="-128"/>
              </a:rPr>
              <a:t>～</a:t>
            </a:r>
            <a:r>
              <a:rPr kumimoji="1" lang="en-US" altLang="ja-JP" sz="2800" b="1">
                <a:latin typeface="UD デジタル 教科書体 NK-B" panose="02020700000000000000" pitchFamily="18" charset="-128"/>
                <a:ea typeface="UD デジタル 教科書体 NK-B" panose="02020700000000000000" pitchFamily="18" charset="-128"/>
              </a:rPr>
              <a:t>9 </a:t>
            </a:r>
            <a:r>
              <a:rPr kumimoji="1" lang="ja-JP" altLang="en-US" sz="2800" b="1">
                <a:latin typeface="UD デジタル 教科書体 NK-B" panose="02020700000000000000" pitchFamily="18" charset="-128"/>
                <a:ea typeface="UD デジタル 教科書体 NK-B" panose="02020700000000000000" pitchFamily="18" charset="-128"/>
              </a:rPr>
              <a:t>鈴鹿合宿</a:t>
            </a:r>
          </a:p>
        </p:txBody>
      </p:sp>
      <p:graphicFrame>
        <p:nvGraphicFramePr>
          <p:cNvPr id="3" name="表 2">
            <a:extLst>
              <a:ext uri="{FF2B5EF4-FFF2-40B4-BE49-F238E27FC236}">
                <a16:creationId xmlns:a16="http://schemas.microsoft.com/office/drawing/2014/main" id="{9BDEDD4B-27EC-4963-AD31-764F2CDD0D28}"/>
              </a:ext>
            </a:extLst>
          </p:cNvPr>
          <p:cNvGraphicFramePr>
            <a:graphicFrameLocks noGrp="1"/>
          </p:cNvGraphicFramePr>
          <p:nvPr>
            <p:extLst>
              <p:ext uri="{D42A27DB-BD31-4B8C-83A1-F6EECF244321}">
                <p14:modId xmlns:p14="http://schemas.microsoft.com/office/powerpoint/2010/main" val="80361177"/>
              </p:ext>
            </p:extLst>
          </p:nvPr>
        </p:nvGraphicFramePr>
        <p:xfrm>
          <a:off x="239600" y="1805278"/>
          <a:ext cx="11712800" cy="4754880"/>
        </p:xfrm>
        <a:graphic>
          <a:graphicData uri="http://schemas.openxmlformats.org/drawingml/2006/table">
            <a:tbl>
              <a:tblPr firstRow="1" bandRow="1">
                <a:tableStyleId>{5940675A-B579-460E-94D1-54222C63F5DA}</a:tableStyleId>
              </a:tblPr>
              <a:tblGrid>
                <a:gridCol w="1489612">
                  <a:extLst>
                    <a:ext uri="{9D8B030D-6E8A-4147-A177-3AD203B41FA5}">
                      <a16:colId xmlns:a16="http://schemas.microsoft.com/office/drawing/2014/main" val="2301856426"/>
                    </a:ext>
                  </a:extLst>
                </a:gridCol>
                <a:gridCol w="4553893">
                  <a:extLst>
                    <a:ext uri="{9D8B030D-6E8A-4147-A177-3AD203B41FA5}">
                      <a16:colId xmlns:a16="http://schemas.microsoft.com/office/drawing/2014/main" val="1589894399"/>
                    </a:ext>
                  </a:extLst>
                </a:gridCol>
                <a:gridCol w="5669295">
                  <a:extLst>
                    <a:ext uri="{9D8B030D-6E8A-4147-A177-3AD203B41FA5}">
                      <a16:colId xmlns:a16="http://schemas.microsoft.com/office/drawing/2014/main" val="3703450246"/>
                    </a:ext>
                  </a:extLst>
                </a:gridCol>
              </a:tblGrid>
              <a:tr h="308206">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項目</a:t>
                      </a:r>
                    </a:p>
                  </a:txBody>
                  <a:tcPr>
                    <a:solidFill>
                      <a:schemeClr val="bg1">
                        <a:lumMod val="85000"/>
                      </a:schemeClr>
                    </a:solidFill>
                  </a:tcPr>
                </a:tc>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内容</a:t>
                      </a:r>
                    </a:p>
                  </a:txBody>
                  <a:tcPr>
                    <a:solidFill>
                      <a:schemeClr val="bg1">
                        <a:lumMod val="85000"/>
                      </a:schemeClr>
                    </a:solidFill>
                  </a:tcPr>
                </a:tc>
                <a:tc>
                  <a:txBody>
                    <a:bodyPr/>
                    <a:lstStyle/>
                    <a:p>
                      <a:pPr algn="ctr"/>
                      <a:r>
                        <a:rPr kumimoji="1" lang="ja-JP" altLang="en-US" sz="1400" b="1">
                          <a:solidFill>
                            <a:schemeClr val="tx1"/>
                          </a:solidFill>
                          <a:latin typeface="UD デジタル 教科書体 NK-B" panose="02020700000000000000" pitchFamily="18" charset="-128"/>
                          <a:ea typeface="UD デジタル 教科書体 NK-B" panose="02020700000000000000" pitchFamily="18" charset="-128"/>
                        </a:rPr>
                        <a:t>補足／注意事項</a:t>
                      </a:r>
                    </a:p>
                  </a:txBody>
                  <a:tcPr>
                    <a:solidFill>
                      <a:schemeClr val="bg1">
                        <a:lumMod val="85000"/>
                      </a:schemeClr>
                    </a:solidFill>
                  </a:tcPr>
                </a:tc>
                <a:extLst>
                  <a:ext uri="{0D108BD9-81ED-4DB2-BD59-A6C34878D82A}">
                    <a16:rowId xmlns:a16="http://schemas.microsoft.com/office/drawing/2014/main" val="3530705300"/>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日程</a:t>
                      </a:r>
                    </a:p>
                  </a:txBody>
                  <a:tcPr anchor="ctr"/>
                </a:tc>
                <a:tc>
                  <a:txBody>
                    <a:bodyPr/>
                    <a:lstStyle/>
                    <a:p>
                      <a:r>
                        <a:rPr kumimoji="1" lang="en-US" altLang="ja-JP" sz="1800" b="1">
                          <a:solidFill>
                            <a:schemeClr val="tx1"/>
                          </a:solidFill>
                          <a:latin typeface="UD デジタル 教科書体 NK-B"/>
                          <a:ea typeface="UD デジタル 教科書体 NK-B"/>
                        </a:rPr>
                        <a:t>11</a:t>
                      </a:r>
                      <a:r>
                        <a:rPr kumimoji="1" lang="ja-JP" altLang="en-US" sz="1800" b="1">
                          <a:solidFill>
                            <a:schemeClr val="tx1"/>
                          </a:solidFill>
                          <a:latin typeface="UD デジタル 教科書体 NK-B"/>
                          <a:ea typeface="UD デジタル 教科書体 NK-B"/>
                        </a:rPr>
                        <a:t>月</a:t>
                      </a:r>
                      <a:r>
                        <a:rPr kumimoji="1" lang="en-US" altLang="ja-JP" sz="1800" b="1">
                          <a:solidFill>
                            <a:schemeClr val="tx1"/>
                          </a:solidFill>
                          <a:latin typeface="UD デジタル 教科書体 NK-B"/>
                          <a:ea typeface="UD デジタル 教科書体 NK-B"/>
                        </a:rPr>
                        <a:t>8</a:t>
                      </a:r>
                      <a:r>
                        <a:rPr kumimoji="1" lang="ja-JP" altLang="en-US" sz="1800" b="1">
                          <a:solidFill>
                            <a:schemeClr val="tx1"/>
                          </a:solidFill>
                          <a:latin typeface="UD デジタル 教科書体 NK-B"/>
                          <a:ea typeface="UD デジタル 教科書体 NK-B"/>
                        </a:rPr>
                        <a:t>日（土）～</a:t>
                      </a:r>
                      <a:r>
                        <a:rPr kumimoji="1" lang="en-US" altLang="ja-JP" sz="1800" b="1">
                          <a:solidFill>
                            <a:schemeClr val="tx1"/>
                          </a:solidFill>
                          <a:latin typeface="UD デジタル 教科書体 NK-B"/>
                          <a:ea typeface="UD デジタル 教科書体 NK-B"/>
                        </a:rPr>
                        <a:t>11</a:t>
                      </a:r>
                      <a:r>
                        <a:rPr kumimoji="1" lang="ja-JP" altLang="en-US" sz="1800" b="1">
                          <a:solidFill>
                            <a:schemeClr val="tx1"/>
                          </a:solidFill>
                          <a:latin typeface="UD デジタル 教科書体 NK-B"/>
                          <a:ea typeface="UD デジタル 教科書体 NK-B"/>
                        </a:rPr>
                        <a:t>月</a:t>
                      </a:r>
                      <a:r>
                        <a:rPr kumimoji="1" lang="en-US" altLang="ja-JP" sz="1800" b="1">
                          <a:solidFill>
                            <a:schemeClr val="tx1"/>
                          </a:solidFill>
                          <a:latin typeface="UD デジタル 教科書体 NK-B"/>
                          <a:ea typeface="UD デジタル 教科書体 NK-B"/>
                        </a:rPr>
                        <a:t>9</a:t>
                      </a:r>
                      <a:r>
                        <a:rPr kumimoji="1" lang="ja-JP" altLang="en-US" sz="1800" b="1">
                          <a:solidFill>
                            <a:schemeClr val="tx1"/>
                          </a:solidFill>
                          <a:latin typeface="UD デジタル 教科書体 NK-B"/>
                          <a:ea typeface="UD デジタル 教科書体 NK-B"/>
                        </a:rPr>
                        <a:t>日（日）</a:t>
                      </a:r>
                      <a:endParaRPr kumimoji="1" lang="en-US" altLang="ja-JP" sz="1800" b="1">
                        <a:solidFill>
                          <a:schemeClr val="tx1"/>
                        </a:solidFill>
                        <a:latin typeface="UD デジタル 教科書体 NK-B"/>
                        <a:ea typeface="UD デジタル 教科書体 NK-B"/>
                      </a:endParaRPr>
                    </a:p>
                  </a:txBody>
                  <a:tcPr anchor="ctr"/>
                </a:tc>
                <a:tc>
                  <a:txBody>
                    <a:bodyPr/>
                    <a:lstStyle/>
                    <a:p>
                      <a:r>
                        <a:rPr kumimoji="1" lang="en-US" altLang="ja-JP" sz="1400" b="1">
                          <a:solidFill>
                            <a:schemeClr val="tx1"/>
                          </a:solidFill>
                          <a:latin typeface="UD デジタル 教科書体 NK-B"/>
                          <a:ea typeface="UD デジタル 教科書体 NK-B"/>
                        </a:rPr>
                        <a:t>※</a:t>
                      </a:r>
                      <a:r>
                        <a:rPr kumimoji="1" lang="ja-JP" altLang="en-US" sz="1400" b="1">
                          <a:solidFill>
                            <a:schemeClr val="tx1"/>
                          </a:solidFill>
                          <a:latin typeface="UD デジタル 教科書体 NK-B"/>
                          <a:ea typeface="UD デジタル 教科書体 NK-B"/>
                        </a:rPr>
                        <a:t>本社から車で</a:t>
                      </a:r>
                      <a:r>
                        <a:rPr kumimoji="1" lang="en-US" altLang="ja-JP" sz="1400" b="1">
                          <a:solidFill>
                            <a:schemeClr val="tx1"/>
                          </a:solidFill>
                          <a:latin typeface="UD デジタル 教科書体 NK-B"/>
                          <a:ea typeface="UD デジタル 教科書体 NK-B"/>
                        </a:rPr>
                        <a:t>1.5</a:t>
                      </a:r>
                      <a:r>
                        <a:rPr kumimoji="1" lang="ja-JP" altLang="en-US" sz="1400" b="1">
                          <a:solidFill>
                            <a:schemeClr val="tx1"/>
                          </a:solidFill>
                          <a:latin typeface="UD デジタル 教科書体 NK-B"/>
                          <a:ea typeface="UD デジタル 教科書体 NK-B"/>
                        </a:rPr>
                        <a:t>時間程度の場所なので、日帰りも可</a:t>
                      </a:r>
                      <a:endParaRPr kumimoji="1" lang="en-US" altLang="ja-JP" sz="1400" b="1">
                        <a:solidFill>
                          <a:schemeClr val="tx1"/>
                        </a:solidFill>
                        <a:latin typeface="UD デジタル 教科書体 NK-B"/>
                        <a:ea typeface="UD デジタル 教科書体 NK-B"/>
                      </a:endParaRPr>
                    </a:p>
                  </a:txBody>
                  <a:tcPr anchor="ctr"/>
                </a:tc>
                <a:extLst>
                  <a:ext uri="{0D108BD9-81ED-4DB2-BD59-A6C34878D82A}">
                    <a16:rowId xmlns:a16="http://schemas.microsoft.com/office/drawing/2014/main" val="2448071123"/>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宿泊</a:t>
                      </a:r>
                    </a:p>
                  </a:txBody>
                  <a:tcPr anchor="ctr"/>
                </a:tc>
                <a:tc>
                  <a:txBody>
                    <a:bodyPr/>
                    <a:lstStyle/>
                    <a:p>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スポーツガーデン</a:t>
                      </a:r>
                      <a:r>
                        <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rPr>
                        <a:t>Mie</a:t>
                      </a: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 </a:t>
                      </a:r>
                      <a:r>
                        <a:rPr kumimoji="1" lang="en-US" altLang="ja-JP" sz="1800" b="1" err="1">
                          <a:solidFill>
                            <a:schemeClr val="tx1"/>
                          </a:solidFill>
                          <a:latin typeface="UD デジタル 教科書体 NK-B" panose="02020700000000000000" pitchFamily="18" charset="-128"/>
                          <a:ea typeface="UD デジタル 教科書体 NK-B" panose="02020700000000000000" pitchFamily="18" charset="-128"/>
                        </a:rPr>
                        <a:t>Spo</a:t>
                      </a: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 </a:t>
                      </a:r>
                      <a:r>
                        <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rPr>
                        <a:t>Inn</a:t>
                      </a:r>
                    </a:p>
                  </a:txBody>
                  <a:tcPr anchor="ctr"/>
                </a:tc>
                <a:tc>
                  <a:txBody>
                    <a:bodyPr/>
                    <a:lstStyle/>
                    <a:p>
                      <a:pPr rtl="0"/>
                      <a:r>
                        <a:rPr lang="en-US" altLang="ja-JP" sz="1400">
                          <a:latin typeface="UD デジタル 教科書体 NK-B" panose="02020700000000000000" pitchFamily="18" charset="-128"/>
                          <a:ea typeface="UD デジタル 教科書体 NK-B" panose="02020700000000000000" pitchFamily="18" charset="-128"/>
                          <a:hlinkClick r:id="rId2"/>
                        </a:rPr>
                        <a:t>HP</a:t>
                      </a:r>
                      <a:r>
                        <a:rPr lang="ja-JP" altLang="en-US" sz="1400">
                          <a:latin typeface="UD デジタル 教科書体 NK-B" panose="02020700000000000000" pitchFamily="18" charset="-128"/>
                          <a:ea typeface="UD デジタル 教科書体 NK-B" panose="02020700000000000000" pitchFamily="18" charset="-128"/>
                          <a:hlinkClick r:id="rId2"/>
                        </a:rPr>
                        <a:t>リンク</a:t>
                      </a:r>
                      <a:endParaRPr lang="ja-JP" altLang="en-US" sz="1400">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471059353"/>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参加資格</a:t>
                      </a:r>
                      <a:endPar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800" b="1">
                          <a:solidFill>
                            <a:schemeClr val="tx1"/>
                          </a:solidFill>
                          <a:latin typeface="UD デジタル 教科書体 NK-B"/>
                          <a:ea typeface="UD デジタル 教科書体 NK-B"/>
                        </a:rPr>
                        <a:t>どなたでも参加可能</a:t>
                      </a:r>
                      <a:endParaRPr kumimoji="1" lang="en-US" altLang="ja-JP" sz="1800" b="1">
                        <a:solidFill>
                          <a:schemeClr val="tx1"/>
                        </a:solidFill>
                        <a:latin typeface="UD デジタル 教科書体 NK-B"/>
                        <a:ea typeface="UD デジタル 教科書体 NK-B"/>
                      </a:endParaRPr>
                    </a:p>
                  </a:txBody>
                  <a:tcPr anchor="ctr"/>
                </a:tc>
                <a:tc>
                  <a:txBody>
                    <a:bodyPr/>
                    <a:lstStyle/>
                    <a:p>
                      <a:endParaRPr kumimoji="1" lang="en-US" altLang="ja-JP" sz="1400" b="1">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2286098600"/>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費用</a:t>
                      </a:r>
                    </a:p>
                  </a:txBody>
                  <a:tcPr anchor="ctr"/>
                </a:tc>
                <a:tc>
                  <a:txBody>
                    <a:bodyPr/>
                    <a:lstStyle/>
                    <a:p>
                      <a:r>
                        <a:rPr kumimoji="1" lang="en-US" altLang="ja-JP" sz="1800" b="1">
                          <a:solidFill>
                            <a:schemeClr val="tx1"/>
                          </a:solidFill>
                          <a:latin typeface="UD デジタル 教科書体 NK-B"/>
                          <a:ea typeface="UD デジタル 教科書体 NK-B"/>
                        </a:rPr>
                        <a:t>[</a:t>
                      </a:r>
                      <a:r>
                        <a:rPr kumimoji="1" lang="ja-JP" altLang="en-US" sz="1800" b="1">
                          <a:solidFill>
                            <a:schemeClr val="tx1"/>
                          </a:solidFill>
                          <a:latin typeface="UD デジタル 教科書体 NK-B"/>
                          <a:ea typeface="UD デジタル 教科書体 NK-B"/>
                        </a:rPr>
                        <a:t>想定</a:t>
                      </a:r>
                      <a:r>
                        <a:rPr kumimoji="1" lang="en-US" altLang="ja-JP" sz="1800" b="1">
                          <a:solidFill>
                            <a:schemeClr val="tx1"/>
                          </a:solidFill>
                          <a:latin typeface="UD デジタル 教科書体 NK-B"/>
                          <a:ea typeface="UD デジタル 教科書体 NK-B"/>
                        </a:rPr>
                        <a:t>]5,000</a:t>
                      </a:r>
                      <a:r>
                        <a:rPr kumimoji="1" lang="ja-JP" altLang="en-US" sz="1800" b="1">
                          <a:solidFill>
                            <a:schemeClr val="tx1"/>
                          </a:solidFill>
                          <a:latin typeface="UD デジタル 教科書体 NK-B"/>
                          <a:ea typeface="UD デジタル 教科書体 NK-B"/>
                        </a:rPr>
                        <a:t>円～</a:t>
                      </a:r>
                      <a:r>
                        <a:rPr kumimoji="1" lang="en-US" altLang="ja-JP" sz="1800" b="1">
                          <a:solidFill>
                            <a:schemeClr val="tx1"/>
                          </a:solidFill>
                          <a:latin typeface="UD デジタル 教科書体 NK-B"/>
                          <a:ea typeface="UD デジタル 教科書体 NK-B"/>
                        </a:rPr>
                        <a:t>10,00</a:t>
                      </a:r>
                      <a:r>
                        <a:rPr kumimoji="1" lang="ja-JP" altLang="en-US" sz="1800" b="1">
                          <a:solidFill>
                            <a:schemeClr val="tx1"/>
                          </a:solidFill>
                          <a:latin typeface="UD デジタル 教科書体 NK-B"/>
                          <a:ea typeface="UD デジタル 教科書体 NK-B"/>
                        </a:rPr>
                        <a:t>０円程度</a:t>
                      </a:r>
                      <a:endParaRPr lang="en-US" altLang="ja-JP" sz="1800" b="1">
                        <a:solidFill>
                          <a:schemeClr val="tx1"/>
                        </a:solidFill>
                        <a:latin typeface="UD デジタル 教科書体 NK-B"/>
                        <a:ea typeface="UD デジタル 教科書体 NK-B"/>
                      </a:endParaRPr>
                    </a:p>
                    <a:p>
                      <a:pPr lvl="0">
                        <a:buNone/>
                      </a:pPr>
                      <a:r>
                        <a:rPr kumimoji="1" lang="en-US" altLang="ja-JP" sz="1800" b="1">
                          <a:solidFill>
                            <a:schemeClr val="tx1"/>
                          </a:solidFill>
                          <a:latin typeface="UD デジタル 教科書体 NK-B"/>
                          <a:ea typeface="UD デジタル 教科書体 NK-B"/>
                        </a:rPr>
                        <a:t>(</a:t>
                      </a:r>
                      <a:r>
                        <a:rPr kumimoji="1" lang="ja-JP" altLang="en-US" sz="1800" b="1">
                          <a:solidFill>
                            <a:schemeClr val="tx1"/>
                          </a:solidFill>
                          <a:latin typeface="UD デジタル 教科書体 NK-B"/>
                          <a:ea typeface="UD デジタル 教科書体 NK-B"/>
                        </a:rPr>
                        <a:t>人数次第、宿泊・</a:t>
                      </a:r>
                      <a:r>
                        <a:rPr lang="ja-JP" altLang="en-US" sz="1800" b="1">
                          <a:solidFill>
                            <a:schemeClr val="tx1"/>
                          </a:solidFill>
                          <a:latin typeface="UD デジタル 教科書体 NK-B"/>
                          <a:ea typeface="UD デジタル 教科書体 NK-B"/>
                        </a:rPr>
                        <a:t>食事・交通費</a:t>
                      </a:r>
                      <a:r>
                        <a:rPr kumimoji="1" lang="ja-JP" altLang="en-US" sz="1800" b="1">
                          <a:solidFill>
                            <a:schemeClr val="tx1"/>
                          </a:solidFill>
                          <a:latin typeface="UD デジタル 教科書体 NK-B"/>
                          <a:ea typeface="UD デジタル 教科書体 NK-B"/>
                        </a:rPr>
                        <a:t>込み）</a:t>
                      </a:r>
                      <a:endParaRPr kumimoji="1" lang="en-US" altLang="ja-JP" sz="1800" b="1">
                        <a:solidFill>
                          <a:schemeClr val="tx1"/>
                        </a:solidFill>
                        <a:latin typeface="UD デジタル 教科書体 NK-B"/>
                        <a:ea typeface="UD デジタル 教科書体 NK-B"/>
                      </a:endParaRPr>
                    </a:p>
                  </a:txBody>
                  <a:tcPr anchor="ctr"/>
                </a:tc>
                <a:tc>
                  <a:txBody>
                    <a:bodyPr/>
                    <a:lstStyle/>
                    <a:p>
                      <a:r>
                        <a:rPr kumimoji="1" lang="ja-JP" altLang="en-US" sz="1400" b="1">
                          <a:solidFill>
                            <a:schemeClr val="tx1"/>
                          </a:solidFill>
                          <a:latin typeface="UD デジタル 教科書体 NK-B"/>
                          <a:ea typeface="UD デジタル 教科書体 NK-B"/>
                        </a:rPr>
                        <a:t>役職に応じ傾斜検討</a:t>
                      </a:r>
                      <a:endParaRPr kumimoji="1" lang="en-US" altLang="ja-JP" sz="1400" b="1">
                        <a:solidFill>
                          <a:schemeClr val="tx1"/>
                        </a:solidFill>
                        <a:latin typeface="UD デジタル 教科書体 NK-B"/>
                        <a:ea typeface="UD デジタル 教科書体 NK-B"/>
                      </a:endParaRPr>
                    </a:p>
                    <a:p>
                      <a:r>
                        <a:rPr kumimoji="1" lang="ja-JP" altLang="en-US" sz="1400" b="1">
                          <a:solidFill>
                            <a:schemeClr val="tx1"/>
                          </a:solidFill>
                          <a:latin typeface="UD デジタル 教科書体 NK-B"/>
                          <a:ea typeface="UD デジタル 教科書体 NK-B"/>
                        </a:rPr>
                        <a:t>品保以外の方は親睦会補助なしの為、全額負担</a:t>
                      </a:r>
                      <a:endParaRPr kumimoji="1" lang="en-US" altLang="ja-JP" sz="1400" b="1">
                        <a:solidFill>
                          <a:schemeClr val="tx1"/>
                        </a:solidFill>
                        <a:latin typeface="UD デジタル 教科書体 NK-B"/>
                        <a:ea typeface="UD デジタル 教科書体 NK-B"/>
                      </a:endParaRPr>
                    </a:p>
                  </a:txBody>
                  <a:tcPr anchor="ctr"/>
                </a:tc>
                <a:extLst>
                  <a:ext uri="{0D108BD9-81ED-4DB2-BD59-A6C34878D82A}">
                    <a16:rowId xmlns:a16="http://schemas.microsoft.com/office/drawing/2014/main" val="1706260437"/>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参加方法</a:t>
                      </a:r>
                    </a:p>
                  </a:txBody>
                  <a:tcPr anchor="ctr"/>
                </a:tc>
                <a:tc>
                  <a:txBody>
                    <a:bodyPr/>
                    <a:lstStyle/>
                    <a:p>
                      <a:r>
                        <a:rPr kumimoji="1" lang="ja-JP" altLang="en-US" sz="1800" b="1">
                          <a:solidFill>
                            <a:schemeClr val="tx1"/>
                          </a:solidFill>
                          <a:latin typeface="UD デジタル 教科書体 NK-B"/>
                          <a:ea typeface="UD デジタル 教科書体 NK-B"/>
                        </a:rPr>
                        <a:t>別途</a:t>
                      </a:r>
                      <a:r>
                        <a:rPr kumimoji="1" lang="en-US" altLang="ja-JP" sz="1800" b="1">
                          <a:solidFill>
                            <a:schemeClr val="tx1"/>
                          </a:solidFill>
                          <a:latin typeface="UD デジタル 教科書体 NK-B"/>
                          <a:ea typeface="UD デジタル 教科書体 NK-B"/>
                        </a:rPr>
                        <a:t>Forms</a:t>
                      </a:r>
                      <a:r>
                        <a:rPr kumimoji="1" lang="ja-JP" altLang="en-US" sz="1800" b="1">
                          <a:solidFill>
                            <a:schemeClr val="tx1"/>
                          </a:solidFill>
                          <a:latin typeface="UD デジタル 教科書体 NK-B"/>
                          <a:ea typeface="UD デジタル 教科書体 NK-B"/>
                        </a:rPr>
                        <a:t>にて募集予定</a:t>
                      </a:r>
                      <a:endParaRPr kumimoji="1" lang="en-US" altLang="ja-JP" sz="1800" b="1">
                        <a:solidFill>
                          <a:schemeClr val="tx1"/>
                        </a:solidFill>
                        <a:latin typeface="UD デジタル 教科書体 NK-B"/>
                        <a:ea typeface="UD デジタル 教科書体 NK-B"/>
                      </a:endParaRPr>
                    </a:p>
                  </a:txBody>
                  <a:tcPr anchor="ctr"/>
                </a:tc>
                <a:tc>
                  <a:txBody>
                    <a:bodyPr/>
                    <a:lstStyle/>
                    <a:p>
                      <a:endPar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1832455578"/>
                  </a:ext>
                </a:extLst>
              </a:tr>
              <a:tr h="731520">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スケジュール</a:t>
                      </a:r>
                      <a:endPar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endParaRPr>
                    </a:p>
                  </a:txBody>
                  <a:tcPr marL="0" marR="0" marT="0" marB="0" anchor="ctr"/>
                </a:tc>
                <a:tc>
                  <a:txBody>
                    <a:bodyPr/>
                    <a:lstStyle/>
                    <a:p>
                      <a:pPr algn="ctr"/>
                      <a:r>
                        <a:rPr kumimoji="1" lang="ja-JP" altLang="en-US" sz="1800" b="1">
                          <a:solidFill>
                            <a:schemeClr val="tx1"/>
                          </a:solidFill>
                          <a:latin typeface="UD デジタル 教科書体 NK-B" panose="02020700000000000000" pitchFamily="18" charset="-128"/>
                          <a:ea typeface="UD デジタル 教科書体 NK-B" panose="02020700000000000000" pitchFamily="18" charset="-128"/>
                        </a:rPr>
                        <a:t>詳細検討中</a:t>
                      </a:r>
                      <a:endParaRPr kumimoji="1" lang="en-US" altLang="ja-JP" sz="1800" b="1">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ja-JP" altLang="en-US" sz="1400" b="1">
                          <a:solidFill>
                            <a:schemeClr val="tx1"/>
                          </a:solidFill>
                          <a:latin typeface="UD デジタル 教科書体 NK-B" panose="02020700000000000000" pitchFamily="18" charset="-128"/>
                          <a:ea typeface="UD デジタル 教科書体 NK-B" panose="02020700000000000000" pitchFamily="18" charset="-128"/>
                        </a:rPr>
                        <a:t>＜ざっくりの現状案（変更可能性あり）＞</a:t>
                      </a:r>
                      <a:endParaRPr kumimoji="1" lang="en-US" altLang="ja-JP" sz="1400" b="1">
                        <a:solidFill>
                          <a:schemeClr val="tx1"/>
                        </a:solidFill>
                        <a:latin typeface="UD デジタル 教科書体 NK-B" panose="02020700000000000000" pitchFamily="18" charset="-128"/>
                        <a:ea typeface="UD デジタル 教科書体 NK-B" panose="02020700000000000000" pitchFamily="18" charset="-128"/>
                      </a:endParaRPr>
                    </a:p>
                    <a:p>
                      <a:r>
                        <a:rPr kumimoji="1" lang="ja-JP" altLang="en-US" sz="1400" b="1">
                          <a:solidFill>
                            <a:schemeClr val="tx1"/>
                          </a:solidFill>
                          <a:latin typeface="UD デジタル 教科書体 NK-B" panose="02020700000000000000" pitchFamily="18" charset="-128"/>
                          <a:ea typeface="UD デジタル 教科書体 NK-B" panose="02020700000000000000" pitchFamily="18" charset="-128"/>
                        </a:rPr>
                        <a:t>・初日８～９時頃本社集合、２日目は１７時頃本社着解散を予定</a:t>
                      </a:r>
                      <a:endParaRPr kumimoji="1" lang="en-US" altLang="ja-JP" sz="1400" b="1">
                        <a:solidFill>
                          <a:schemeClr val="tx1"/>
                        </a:solidFill>
                        <a:latin typeface="UD デジタル 教科書体 NK-B" panose="02020700000000000000" pitchFamily="18" charset="-128"/>
                        <a:ea typeface="UD デジタル 教科書体 NK-B" panose="02020700000000000000" pitchFamily="18" charset="-128"/>
                      </a:endParaRPr>
                    </a:p>
                    <a:p>
                      <a:r>
                        <a:rPr kumimoji="1" lang="ja-JP" altLang="en-US" sz="1400" b="1">
                          <a:solidFill>
                            <a:schemeClr val="tx1"/>
                          </a:solidFill>
                          <a:latin typeface="UD デジタル 教科書体 NK-B" panose="02020700000000000000" pitchFamily="18" charset="-128"/>
                          <a:ea typeface="UD デジタル 教科書体 NK-B" panose="02020700000000000000" pitchFamily="18" charset="-128"/>
                        </a:rPr>
                        <a:t>・練習は初日昼練＋初日夕方散歩、２日目午前練を予定</a:t>
                      </a:r>
                      <a:endParaRPr kumimoji="1" lang="en-US" altLang="ja-JP" sz="1400" b="1">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extLst>
                  <a:ext uri="{0D108BD9-81ED-4DB2-BD59-A6C34878D82A}">
                    <a16:rowId xmlns:a16="http://schemas.microsoft.com/office/drawing/2014/main" val="3540865266"/>
                  </a:ext>
                </a:extLst>
              </a:tr>
            </a:tbl>
          </a:graphicData>
        </a:graphic>
      </p:graphicFrame>
      <p:sp>
        <p:nvSpPr>
          <p:cNvPr id="7" name="テキスト ボックス 6">
            <a:extLst>
              <a:ext uri="{FF2B5EF4-FFF2-40B4-BE49-F238E27FC236}">
                <a16:creationId xmlns:a16="http://schemas.microsoft.com/office/drawing/2014/main" id="{F22DB753-90B9-DC63-6CFD-B22E71503D71}"/>
              </a:ext>
            </a:extLst>
          </p:cNvPr>
          <p:cNvSpPr txBox="1"/>
          <p:nvPr/>
        </p:nvSpPr>
        <p:spPr>
          <a:xfrm>
            <a:off x="668673" y="734254"/>
            <a:ext cx="6681011" cy="954107"/>
          </a:xfrm>
          <a:prstGeom prst="rect">
            <a:avLst/>
          </a:prstGeom>
          <a:noFill/>
        </p:spPr>
        <p:txBody>
          <a:bodyPr wrap="square" rtlCol="0">
            <a:spAutoFit/>
          </a:bodyPr>
          <a:lstStyle/>
          <a:p>
            <a:r>
              <a:rPr kumimoji="1" lang="ja-JP" altLang="en-US" sz="2000" b="1">
                <a:latin typeface="UD デジタル 教科書体 NK-B" panose="02020700000000000000" pitchFamily="18" charset="-128"/>
                <a:ea typeface="UD デジタル 教科書体 NK-B" panose="02020700000000000000" pitchFamily="18" charset="-128"/>
              </a:rPr>
              <a:t>・普段とは異なる環境での練習で</a:t>
            </a:r>
            <a:r>
              <a:rPr kumimoji="1" lang="ja-JP" altLang="en-US" sz="2800" b="1" u="sng">
                <a:solidFill>
                  <a:srgbClr val="FF0000"/>
                </a:solidFill>
                <a:latin typeface="UD デジタル 教科書体 NK-B" panose="02020700000000000000" pitchFamily="18" charset="-128"/>
                <a:ea typeface="UD デジタル 教科書体 NK-B" panose="02020700000000000000" pitchFamily="18" charset="-128"/>
              </a:rPr>
              <a:t>走力強化を図る</a:t>
            </a:r>
            <a:endParaRPr kumimoji="1" lang="en-US" altLang="ja-JP" sz="2800" b="1" u="sng">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sz="2000" b="1">
                <a:latin typeface="UD デジタル 教科書体 NK-B" panose="02020700000000000000" pitchFamily="18" charset="-128"/>
                <a:ea typeface="UD デジタル 教科書体 NK-B" panose="02020700000000000000" pitchFamily="18" charset="-128"/>
              </a:rPr>
              <a:t>・</a:t>
            </a:r>
            <a:r>
              <a:rPr lang="en-US" altLang="ja-JP" sz="2000" b="1">
                <a:latin typeface="UD デジタル 教科書体 NK-B" panose="02020700000000000000" pitchFamily="18" charset="-128"/>
                <a:ea typeface="UD デジタル 教科書体 NK-B" panose="02020700000000000000" pitchFamily="18" charset="-128"/>
              </a:rPr>
              <a:t>2</a:t>
            </a:r>
            <a:r>
              <a:rPr lang="ja-JP" altLang="en-US" sz="2000" b="1">
                <a:latin typeface="UD デジタル 教科書体 NK-B" panose="02020700000000000000" pitchFamily="18" charset="-128"/>
                <a:ea typeface="UD デジタル 教科書体 NK-B" panose="02020700000000000000" pitchFamily="18" charset="-128"/>
              </a:rPr>
              <a:t>日間の活動を通して</a:t>
            </a:r>
            <a:r>
              <a:rPr lang="ja-JP" altLang="en-US" sz="2800" b="1" u="sng">
                <a:solidFill>
                  <a:srgbClr val="FF0000"/>
                </a:solidFill>
                <a:latin typeface="UD デジタル 教科書体 NK-B" panose="02020700000000000000" pitchFamily="18" charset="-128"/>
                <a:ea typeface="UD デジタル 教科書体 NK-B" panose="02020700000000000000" pitchFamily="18" charset="-128"/>
              </a:rPr>
              <a:t>親睦を深める</a:t>
            </a:r>
            <a:endParaRPr kumimoji="1" lang="ja-JP" altLang="en-US" sz="2000" b="1" u="sng">
              <a:solidFill>
                <a:srgbClr val="FF000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4238398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食品 が含まれている画像&#10;&#10;AI によって生成されたコンテンツは間違っている可能性があります。">
            <a:extLst>
              <a:ext uri="{FF2B5EF4-FFF2-40B4-BE49-F238E27FC236}">
                <a16:creationId xmlns:a16="http://schemas.microsoft.com/office/drawing/2014/main" id="{21E68F77-64B8-7C72-40B9-BC139008A7B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2319" y="4493639"/>
            <a:ext cx="11620500" cy="2390775"/>
          </a:xfrm>
          <a:prstGeom prst="rect">
            <a:avLst/>
          </a:prstGeom>
        </p:spPr>
      </p:pic>
      <p:graphicFrame>
        <p:nvGraphicFramePr>
          <p:cNvPr id="3" name="表 2"/>
          <p:cNvGraphicFramePr>
            <a:graphicFrameLocks noGrp="1"/>
          </p:cNvGraphicFramePr>
          <p:nvPr>
            <p:extLst>
              <p:ext uri="{D42A27DB-BD31-4B8C-83A1-F6EECF244321}">
                <p14:modId xmlns:p14="http://schemas.microsoft.com/office/powerpoint/2010/main" val="59444243"/>
              </p:ext>
            </p:extLst>
          </p:nvPr>
        </p:nvGraphicFramePr>
        <p:xfrm>
          <a:off x="863599" y="974705"/>
          <a:ext cx="10981559" cy="3232659"/>
        </p:xfrm>
        <a:graphic>
          <a:graphicData uri="http://schemas.openxmlformats.org/drawingml/2006/table">
            <a:tbl>
              <a:tblPr firstRow="1" bandRow="1">
                <a:tableStyleId>{5C22544A-7EE6-4342-B048-85BDC9FD1C3A}</a:tableStyleId>
              </a:tblPr>
              <a:tblGrid>
                <a:gridCol w="1543270">
                  <a:extLst>
                    <a:ext uri="{9D8B030D-6E8A-4147-A177-3AD203B41FA5}">
                      <a16:colId xmlns:a16="http://schemas.microsoft.com/office/drawing/2014/main" val="3761428601"/>
                    </a:ext>
                  </a:extLst>
                </a:gridCol>
                <a:gridCol w="9438289">
                  <a:extLst>
                    <a:ext uri="{9D8B030D-6E8A-4147-A177-3AD203B41FA5}">
                      <a16:colId xmlns:a16="http://schemas.microsoft.com/office/drawing/2014/main" val="3244565083"/>
                    </a:ext>
                  </a:extLst>
                </a:gridCol>
              </a:tblGrid>
              <a:tr h="432579">
                <a:tc>
                  <a:txBody>
                    <a:bodyPr/>
                    <a:lstStyle/>
                    <a:p>
                      <a:pPr algn="ctr"/>
                      <a:r>
                        <a:rPr kumimoji="1" lang="ja-JP" altLang="en-US">
                          <a:latin typeface="UD デジタル 教科書体 NK-B" panose="02020700000000000000" pitchFamily="18" charset="-128"/>
                          <a:ea typeface="UD デジタル 教科書体 NK-B" panose="02020700000000000000" pitchFamily="18" charset="-128"/>
                        </a:rPr>
                        <a:t>項目</a:t>
                      </a:r>
                    </a:p>
                  </a:txBody>
                  <a:tcPr anchor="ctr"/>
                </a:tc>
                <a:tc>
                  <a:txBody>
                    <a:bodyPr/>
                    <a:lstStyle/>
                    <a:p>
                      <a:pPr algn="ctr"/>
                      <a:r>
                        <a:rPr kumimoji="1" lang="ja-JP" altLang="en-US">
                          <a:latin typeface="UD デジタル 教科書体 NK-B" panose="02020700000000000000" pitchFamily="18" charset="-128"/>
                          <a:ea typeface="UD デジタル 教科書体 NK-B" panose="02020700000000000000" pitchFamily="18" charset="-128"/>
                        </a:rPr>
                        <a:t>内容</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33131004"/>
                  </a:ext>
                </a:extLst>
              </a:tr>
              <a:tr h="0">
                <a:tc>
                  <a:txBody>
                    <a:bodyPr/>
                    <a:lstStyle/>
                    <a:p>
                      <a:r>
                        <a:rPr kumimoji="1" lang="ja-JP" altLang="en-US" b="0">
                          <a:latin typeface="UD デジタル 教科書体 NK-B" panose="02020700000000000000" pitchFamily="18" charset="-128"/>
                          <a:ea typeface="UD デジタル 教科書体 NK-B" panose="02020700000000000000" pitchFamily="18" charset="-128"/>
                        </a:rPr>
                        <a:t>日時場所</a:t>
                      </a:r>
                    </a:p>
                  </a:txBody>
                  <a:tcPr anchor="ctr"/>
                </a:tc>
                <a:tc>
                  <a:txBody>
                    <a:bodyPr/>
                    <a:lstStyle/>
                    <a:p>
                      <a:r>
                        <a:rPr kumimoji="1" lang="ja-JP" altLang="en-US" b="0">
                          <a:latin typeface="UD デジタル 教科書体 NK-B" panose="02020700000000000000" pitchFamily="18" charset="-128"/>
                          <a:ea typeface="UD デジタル 教科書体 NK-B" panose="02020700000000000000" pitchFamily="18" charset="-128"/>
                        </a:rPr>
                        <a:t>水曜：</a:t>
                      </a:r>
                      <a:r>
                        <a:rPr kumimoji="1" lang="en-US" altLang="ja-JP" b="0">
                          <a:latin typeface="UD デジタル 教科書体 NK-B" panose="02020700000000000000" pitchFamily="18" charset="-128"/>
                          <a:ea typeface="UD デジタル 教科書体 NK-B" panose="02020700000000000000" pitchFamily="18" charset="-128"/>
                        </a:rPr>
                        <a:t>17:45</a:t>
                      </a:r>
                      <a:r>
                        <a:rPr kumimoji="1" lang="ja-JP" altLang="en-US" b="0">
                          <a:latin typeface="UD デジタル 教科書体 NK-B" panose="02020700000000000000" pitchFamily="18" charset="-128"/>
                          <a:ea typeface="UD デジタル 教科書体 NK-B" panose="02020700000000000000" pitchFamily="18" charset="-128"/>
                        </a:rPr>
                        <a:t>～　（本社</a:t>
                      </a:r>
                      <a:r>
                        <a:rPr kumimoji="1" lang="en-US" altLang="ja-JP" b="0">
                          <a:latin typeface="UD デジタル 教科書体 NK-B" panose="02020700000000000000" pitchFamily="18" charset="-128"/>
                          <a:ea typeface="UD デジタル 教科書体 NK-B" panose="02020700000000000000" pitchFamily="18" charset="-128"/>
                        </a:rPr>
                        <a:t>G</a:t>
                      </a:r>
                      <a:r>
                        <a:rPr kumimoji="1" lang="ja-JP" altLang="en-US" b="0">
                          <a:latin typeface="UD デジタル 教科書体 NK-B" panose="02020700000000000000" pitchFamily="18" charset="-128"/>
                          <a:ea typeface="UD デジタル 教科書体 NK-B" panose="02020700000000000000" pitchFamily="18" charset="-128"/>
                        </a:rPr>
                        <a:t>　</a:t>
                      </a:r>
                      <a:r>
                        <a:rPr kumimoji="1" lang="en-US" altLang="ja-JP" b="0">
                          <a:latin typeface="UD デジタル 教科書体 NK-B" panose="02020700000000000000" pitchFamily="18" charset="-128"/>
                          <a:ea typeface="UD デジタル 教科書体 NK-B" panose="02020700000000000000" pitchFamily="18" charset="-128"/>
                        </a:rPr>
                        <a:t>or </a:t>
                      </a:r>
                      <a:r>
                        <a:rPr kumimoji="1" lang="ja-JP" altLang="en-US" b="0">
                          <a:latin typeface="UD デジタル 教科書体 NK-B" panose="02020700000000000000" pitchFamily="18" charset="-128"/>
                          <a:ea typeface="UD デジタル 教科書体 NK-B" panose="02020700000000000000" pitchFamily="18" charset="-128"/>
                        </a:rPr>
                        <a:t>スポセン）</a:t>
                      </a:r>
                      <a:endParaRPr kumimoji="1" lang="en-US" altLang="ja-JP" b="0">
                        <a:latin typeface="UD デジタル 教科書体 NK-B" panose="02020700000000000000" pitchFamily="18" charset="-128"/>
                        <a:ea typeface="UD デジタル 教科書体 NK-B" panose="02020700000000000000" pitchFamily="18" charset="-128"/>
                      </a:endParaRPr>
                    </a:p>
                    <a:p>
                      <a:r>
                        <a:rPr kumimoji="1" lang="ja-JP" altLang="en-US" b="0">
                          <a:latin typeface="UD デジタル 教科書体 NK-B"/>
                          <a:ea typeface="UD デジタル 教科書体 NK-B"/>
                        </a:rPr>
                        <a:t>土曜：８</a:t>
                      </a:r>
                      <a:r>
                        <a:rPr kumimoji="1" lang="en-US" altLang="ja-JP" b="0">
                          <a:latin typeface="UD デジタル 教科書体 NK-B"/>
                          <a:ea typeface="UD デジタル 教科書体 NK-B"/>
                        </a:rPr>
                        <a:t>:00</a:t>
                      </a:r>
                      <a:r>
                        <a:rPr kumimoji="1" lang="ja-JP" altLang="en-US" b="0">
                          <a:latin typeface="UD デジタル 教科書体 NK-B"/>
                          <a:ea typeface="UD デジタル 教科書体 NK-B"/>
                        </a:rPr>
                        <a:t>～　　（</a:t>
                      </a:r>
                      <a:r>
                        <a:rPr lang="ja-JP" altLang="en-US" b="0">
                          <a:latin typeface="UD デジタル 教科書体 NK-B"/>
                          <a:ea typeface="UD デジタル 教科書体 NK-B"/>
                        </a:rPr>
                        <a:t>本社G or </a:t>
                      </a:r>
                      <a:r>
                        <a:rPr kumimoji="1" lang="ja-JP" altLang="en-US" b="0">
                          <a:latin typeface="UD デジタル 教科書体 NK-B"/>
                          <a:ea typeface="UD デジタル 教科書体 NK-B"/>
                        </a:rPr>
                        <a:t>スポセン </a:t>
                      </a:r>
                      <a:r>
                        <a:rPr kumimoji="1" lang="en-US" altLang="ja-JP" b="0">
                          <a:latin typeface="UD デジタル 教科書体 NK-B"/>
                          <a:ea typeface="UD デジタル 教科書体 NK-B"/>
                        </a:rPr>
                        <a:t>or </a:t>
                      </a:r>
                      <a:r>
                        <a:rPr kumimoji="1" lang="ja-JP" altLang="en-US" b="0">
                          <a:latin typeface="UD デジタル 教科書体 NK-B"/>
                          <a:ea typeface="UD デジタル 教科書体 NK-B"/>
                        </a:rPr>
                        <a:t>岡崎中総 </a:t>
                      </a:r>
                      <a:r>
                        <a:rPr kumimoji="1" lang="en-US" altLang="ja-JP" b="0">
                          <a:latin typeface="UD デジタル 教科書体 NK-B"/>
                          <a:ea typeface="UD デジタル 教科書体 NK-B"/>
                        </a:rPr>
                        <a:t>or </a:t>
                      </a:r>
                      <a:r>
                        <a:rPr kumimoji="1" lang="ja-JP" altLang="en-US" b="0">
                          <a:latin typeface="UD デジタル 教科書体 NK-B"/>
                          <a:ea typeface="UD デジタル 教科書体 NK-B"/>
                        </a:rPr>
                        <a:t>猿投山他）</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516388549"/>
                  </a:ext>
                </a:extLst>
              </a:tr>
              <a:tr h="432000">
                <a:tc>
                  <a:txBody>
                    <a:bodyPr/>
                    <a:lstStyle/>
                    <a:p>
                      <a:r>
                        <a:rPr kumimoji="1" lang="ja-JP" altLang="en-US" b="0">
                          <a:latin typeface="UD デジタル 教科書体 NK-B" panose="02020700000000000000" pitchFamily="18" charset="-128"/>
                          <a:ea typeface="UD デジタル 教科書体 NK-B" panose="02020700000000000000" pitchFamily="18" charset="-128"/>
                        </a:rPr>
                        <a:t>交通手段</a:t>
                      </a:r>
                    </a:p>
                  </a:txBody>
                  <a:tcPr anchor="ctr"/>
                </a:tc>
                <a:tc>
                  <a:txBody>
                    <a:bodyPr/>
                    <a:lstStyle/>
                    <a:p>
                      <a:r>
                        <a:rPr kumimoji="1" lang="ja-JP" altLang="en-US" b="0">
                          <a:latin typeface="UD デジタル 教科書体 NK-B" panose="02020700000000000000" pitchFamily="18" charset="-128"/>
                          <a:ea typeface="UD デジタル 教科書体 NK-B" panose="02020700000000000000" pitchFamily="18" charset="-128"/>
                        </a:rPr>
                        <a:t>本社</a:t>
                      </a:r>
                      <a:r>
                        <a:rPr kumimoji="1" lang="en-US" altLang="ja-JP" b="0">
                          <a:latin typeface="UD デジタル 教科書体 NK-B" panose="02020700000000000000" pitchFamily="18" charset="-128"/>
                          <a:ea typeface="UD デジタル 教科書体 NK-B" panose="02020700000000000000" pitchFamily="18" charset="-128"/>
                        </a:rPr>
                        <a:t>G</a:t>
                      </a:r>
                      <a:r>
                        <a:rPr kumimoji="1" lang="ja-JP" altLang="en-US" b="0">
                          <a:latin typeface="UD デジタル 教科書体 NK-B" panose="02020700000000000000" pitchFamily="18" charset="-128"/>
                          <a:ea typeface="UD デジタル 教科書体 NK-B" panose="02020700000000000000" pitchFamily="18" charset="-128"/>
                        </a:rPr>
                        <a:t>：徒歩　</a:t>
                      </a:r>
                      <a:r>
                        <a:rPr kumimoji="1" lang="en-US" altLang="ja-JP" b="0">
                          <a:latin typeface="UD デジタル 教科書体 NK-B" panose="02020700000000000000" pitchFamily="18" charset="-128"/>
                          <a:ea typeface="UD デジタル 教科書体 NK-B" panose="02020700000000000000" pitchFamily="18" charset="-128"/>
                        </a:rPr>
                        <a:t>/</a:t>
                      </a:r>
                      <a:r>
                        <a:rPr kumimoji="1" lang="ja-JP" altLang="en-US" b="0">
                          <a:latin typeface="UD デジタル 教科書体 NK-B" panose="02020700000000000000" pitchFamily="18" charset="-128"/>
                          <a:ea typeface="UD デジタル 教科書体 NK-B" panose="02020700000000000000" pitchFamily="18" charset="-128"/>
                        </a:rPr>
                        <a:t>　スポセン：</a:t>
                      </a:r>
                      <a:r>
                        <a:rPr kumimoji="1" lang="ja-JP" altLang="en-US" b="0">
                          <a:solidFill>
                            <a:schemeClr val="tx1"/>
                          </a:solidFill>
                          <a:latin typeface="UD デジタル 教科書体 NK-B" panose="02020700000000000000" pitchFamily="18" charset="-128"/>
                          <a:ea typeface="UD デジタル 教科書体 NK-B" panose="02020700000000000000" pitchFamily="18" charset="-128"/>
                        </a:rPr>
                        <a:t>車　</a:t>
                      </a:r>
                      <a:r>
                        <a:rPr kumimoji="1" lang="en-US" altLang="ja-JP" b="0">
                          <a:solidFill>
                            <a:schemeClr val="tx1"/>
                          </a:solidFill>
                          <a:latin typeface="UD デジタル 教科書体 NK-B" panose="02020700000000000000" pitchFamily="18" charset="-128"/>
                          <a:ea typeface="UD デジタル 教科書体 NK-B" panose="02020700000000000000" pitchFamily="18" charset="-128"/>
                        </a:rPr>
                        <a:t>or </a:t>
                      </a:r>
                      <a:r>
                        <a:rPr kumimoji="1" lang="ja-JP" altLang="en-US" b="0">
                          <a:solidFill>
                            <a:schemeClr val="tx1"/>
                          </a:solidFill>
                          <a:latin typeface="UD デジタル 教科書体 NK-B" panose="02020700000000000000" pitchFamily="18" charset="-128"/>
                          <a:ea typeface="UD デジタル 教科書体 NK-B" panose="02020700000000000000" pitchFamily="18" charset="-128"/>
                        </a:rPr>
                        <a:t>電車　</a:t>
                      </a:r>
                      <a:r>
                        <a:rPr kumimoji="1" lang="en-US" altLang="ja-JP" b="0">
                          <a:solidFill>
                            <a:schemeClr val="tx1"/>
                          </a:solidFill>
                          <a:latin typeface="UD デジタル 教科書体 NK-B" panose="02020700000000000000" pitchFamily="18" charset="-128"/>
                          <a:ea typeface="UD デジタル 教科書体 NK-B" panose="02020700000000000000" pitchFamily="18" charset="-128"/>
                        </a:rPr>
                        <a:t>/</a:t>
                      </a:r>
                      <a:r>
                        <a:rPr kumimoji="1" lang="ja-JP" altLang="en-US" b="0">
                          <a:solidFill>
                            <a:schemeClr val="tx1"/>
                          </a:solidFill>
                          <a:latin typeface="UD デジタル 教科書体 NK-B" panose="02020700000000000000" pitchFamily="18" charset="-128"/>
                          <a:ea typeface="UD デジタル 教科書体 NK-B" panose="02020700000000000000" pitchFamily="18" charset="-128"/>
                        </a:rPr>
                        <a:t>　　他の場所：車</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81768922"/>
                  </a:ext>
                </a:extLst>
              </a:tr>
              <a:tr h="432000">
                <a:tc>
                  <a:txBody>
                    <a:bodyPr/>
                    <a:lstStyle/>
                    <a:p>
                      <a:r>
                        <a:rPr kumimoji="1" lang="ja-JP" altLang="en-US" sz="1800" b="0">
                          <a:solidFill>
                            <a:schemeClr val="tx1"/>
                          </a:solidFill>
                          <a:latin typeface="UD デジタル 教科書体 NK-B" panose="02020700000000000000" pitchFamily="18" charset="-128"/>
                          <a:ea typeface="UD デジタル 教科書体 NK-B" panose="02020700000000000000" pitchFamily="18" charset="-128"/>
                        </a:rPr>
                        <a:t>出欠</a:t>
                      </a:r>
                    </a:p>
                  </a:txBody>
                  <a:tcPr anchor="ctr"/>
                </a:tc>
                <a:tc>
                  <a:txBody>
                    <a:bodyPr/>
                    <a:lstStyle/>
                    <a:p>
                      <a:r>
                        <a:rPr kumimoji="1" lang="en-US" altLang="ja-JP" sz="1800" b="0">
                          <a:solidFill>
                            <a:schemeClr val="tx1"/>
                          </a:solidFill>
                          <a:latin typeface="UD デジタル 教科書体 NK-B" panose="02020700000000000000" pitchFamily="18" charset="-128"/>
                          <a:ea typeface="UD デジタル 教科書体 NK-B" panose="02020700000000000000" pitchFamily="18" charset="-128"/>
                        </a:rPr>
                        <a:t>BAND</a:t>
                      </a:r>
                      <a:r>
                        <a:rPr kumimoji="1" lang="ja-JP" altLang="en-US" sz="1800" b="0">
                          <a:solidFill>
                            <a:schemeClr val="tx1"/>
                          </a:solidFill>
                          <a:latin typeface="UD デジタル 教科書体 NK-B" panose="02020700000000000000" pitchFamily="18" charset="-128"/>
                          <a:ea typeface="UD デジタル 教科書体 NK-B" panose="02020700000000000000" pitchFamily="18" charset="-128"/>
                        </a:rPr>
                        <a:t>での事前出欠確認　</a:t>
                      </a:r>
                      <a:r>
                        <a:rPr kumimoji="1" lang="ja-JP" altLang="en-US" sz="1200" b="0">
                          <a:solidFill>
                            <a:schemeClr val="tx1"/>
                          </a:solidFill>
                          <a:latin typeface="UD デジタル 教科書体 NK-B" panose="02020700000000000000" pitchFamily="18" charset="-128"/>
                          <a:ea typeface="UD デジタル 教科書体 NK-B" panose="02020700000000000000" pitchFamily="18" charset="-128"/>
                        </a:rPr>
                        <a:t>←できれば２日前までの入力お願いします</a:t>
                      </a:r>
                      <a:endParaRPr kumimoji="1" lang="ja-JP" altLang="en-US" sz="1800" b="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246214945"/>
                  </a:ext>
                </a:extLst>
              </a:tr>
              <a:tr h="432000">
                <a:tc>
                  <a:txBody>
                    <a:bodyPr/>
                    <a:lstStyle/>
                    <a:p>
                      <a:r>
                        <a:rPr kumimoji="1" lang="ja-JP" altLang="en-US">
                          <a:latin typeface="UD デジタル 教科書体 NK-B" panose="02020700000000000000" pitchFamily="18" charset="-128"/>
                          <a:ea typeface="UD デジタル 教科書体 NK-B" panose="02020700000000000000" pitchFamily="18" charset="-128"/>
                        </a:rPr>
                        <a:t>ドリンク</a:t>
                      </a:r>
                    </a:p>
                  </a:txBody>
                  <a:tcPr anchor="ctr"/>
                </a:tc>
                <a:tc>
                  <a:txBody>
                    <a:bodyPr/>
                    <a:lstStyle/>
                    <a:p>
                      <a:r>
                        <a:rPr kumimoji="1" lang="ja-JP" altLang="en-US">
                          <a:latin typeface="UD デジタル 教科書体 NK-B" panose="02020700000000000000" pitchFamily="18" charset="-128"/>
                          <a:ea typeface="UD デジタル 教科書体 NK-B" panose="02020700000000000000" pitchFamily="18" charset="-128"/>
                        </a:rPr>
                        <a:t>幹事</a:t>
                      </a:r>
                      <a:r>
                        <a:rPr kumimoji="1" lang="en-US" altLang="ja-JP">
                          <a:latin typeface="UD デジタル 教科書体 NK-B" panose="02020700000000000000" pitchFamily="18" charset="-128"/>
                          <a:ea typeface="UD デジタル 教科書体 NK-B" panose="02020700000000000000" pitchFamily="18" charset="-128"/>
                        </a:rPr>
                        <a:t>/</a:t>
                      </a:r>
                      <a:r>
                        <a:rPr kumimoji="1" lang="ja-JP" altLang="en-US">
                          <a:latin typeface="UD デジタル 教科書体 NK-B" panose="02020700000000000000" pitchFamily="18" charset="-128"/>
                          <a:ea typeface="UD デジタル 教科書体 NK-B" panose="02020700000000000000" pitchFamily="18" charset="-128"/>
                        </a:rPr>
                        <a:t>運営陣で用意</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743057296"/>
                  </a:ext>
                </a:extLst>
              </a:tr>
              <a:tr h="432000">
                <a:tc>
                  <a:txBody>
                    <a:bodyPr/>
                    <a:lstStyle/>
                    <a:p>
                      <a:r>
                        <a:rPr kumimoji="1" lang="ja-JP" altLang="en-US">
                          <a:latin typeface="UD デジタル 教科書体 NK-B" panose="02020700000000000000" pitchFamily="18" charset="-128"/>
                          <a:ea typeface="UD デジタル 教科書体 NK-B" panose="02020700000000000000" pitchFamily="18" charset="-128"/>
                        </a:rPr>
                        <a:t>練習内容</a:t>
                      </a:r>
                    </a:p>
                  </a:txBody>
                  <a:tcPr anchor="ctr"/>
                </a:tc>
                <a:tc>
                  <a:txBody>
                    <a:bodyPr/>
                    <a:lstStyle/>
                    <a:p>
                      <a:r>
                        <a:rPr kumimoji="1" lang="ja-JP" altLang="en-US">
                          <a:latin typeface="UD デジタル 教科書体 NK-B" panose="02020700000000000000" pitchFamily="18" charset="-128"/>
                          <a:ea typeface="UD デジタル 教科書体 NK-B" panose="02020700000000000000" pitchFamily="18" charset="-128"/>
                        </a:rPr>
                        <a:t>アップ＋柔軟＋本練習</a:t>
                      </a:r>
                      <a:r>
                        <a:rPr kumimoji="1" lang="en-US" altLang="ja-JP">
                          <a:latin typeface="UD デジタル 教科書体 NK-B" panose="02020700000000000000" pitchFamily="18" charset="-128"/>
                          <a:ea typeface="UD デジタル 教科書体 NK-B" panose="02020700000000000000" pitchFamily="18" charset="-128"/>
                        </a:rPr>
                        <a:t>※</a:t>
                      </a:r>
                      <a:r>
                        <a:rPr kumimoji="1" lang="ja-JP" altLang="en-US">
                          <a:latin typeface="UD デジタル 教科書体 NK-B" panose="02020700000000000000" pitchFamily="18" charset="-128"/>
                          <a:ea typeface="UD デジタル 教科書体 NK-B" panose="02020700000000000000" pitchFamily="18" charset="-128"/>
                        </a:rPr>
                        <a:t>＋クールダウン</a:t>
                      </a:r>
                      <a:endParaRPr kumimoji="1" lang="en-US" altLang="ja-JP">
                        <a:latin typeface="UD デジタル 教科書体 NK-B" panose="02020700000000000000" pitchFamily="18" charset="-128"/>
                        <a:ea typeface="UD デジタル 教科書体 NK-B" panose="02020700000000000000" pitchFamily="18" charset="-128"/>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811008271"/>
                  </a:ext>
                </a:extLst>
              </a:tr>
              <a:tr h="432000">
                <a:tc>
                  <a:txBody>
                    <a:bodyPr/>
                    <a:lstStyle/>
                    <a:p>
                      <a:r>
                        <a:rPr kumimoji="1" lang="ja-JP" altLang="en-US">
                          <a:latin typeface="UD デジタル 教科書体 NK-B" panose="02020700000000000000" pitchFamily="18" charset="-128"/>
                          <a:ea typeface="UD デジタル 教科書体 NK-B" panose="02020700000000000000" pitchFamily="18" charset="-128"/>
                        </a:rPr>
                        <a:t>各自持ち物</a:t>
                      </a:r>
                    </a:p>
                  </a:txBody>
                  <a:tcPr anchor="ctr"/>
                </a:tc>
                <a:tc>
                  <a:txBody>
                    <a:bodyPr/>
                    <a:lstStyle/>
                    <a:p>
                      <a:r>
                        <a:rPr kumimoji="1" lang="ja-JP" altLang="en-US">
                          <a:latin typeface="UD デジタル 教科書体 NK-B" panose="02020700000000000000" pitchFamily="18" charset="-128"/>
                          <a:ea typeface="UD デジタル 教科書体 NK-B" panose="02020700000000000000" pitchFamily="18" charset="-128"/>
                        </a:rPr>
                        <a:t>運動着、シューズ、タオル、時計等　　　　　　　　</a:t>
                      </a:r>
                      <a:endParaRPr kumimoji="1"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561022405"/>
                  </a:ext>
                </a:extLst>
              </a:tr>
            </a:tbl>
          </a:graphicData>
        </a:graphic>
      </p:graphicFrame>
      <p:sp>
        <p:nvSpPr>
          <p:cNvPr id="6" name="テキスト ボックス 5">
            <a:extLst>
              <a:ext uri="{FF2B5EF4-FFF2-40B4-BE49-F238E27FC236}">
                <a16:creationId xmlns:a16="http://schemas.microsoft.com/office/drawing/2014/main" id="{A24856A7-FE4C-4F12-9B23-AE65669510AB}"/>
              </a:ext>
            </a:extLst>
          </p:cNvPr>
          <p:cNvSpPr txBox="1"/>
          <p:nvPr/>
        </p:nvSpPr>
        <p:spPr>
          <a:xfrm>
            <a:off x="8511617" y="2040867"/>
            <a:ext cx="3280991" cy="461665"/>
          </a:xfrm>
          <a:prstGeom prst="rect">
            <a:avLst/>
          </a:prstGeom>
          <a:noFill/>
        </p:spPr>
        <p:txBody>
          <a:bodyPr wrap="square" rtlCol="0">
            <a:spAutoFit/>
          </a:bodyPr>
          <a:lstStyle/>
          <a:p>
            <a:r>
              <a:rPr kumimoji="1" lang="en-US" altLang="ja-JP"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a:t>
            </a:r>
            <a:r>
              <a:rPr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車無い方は送迎します</a:t>
            </a:r>
            <a:r>
              <a:rPr kumimoji="1"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　</a:t>
            </a:r>
            <a:endParaRPr kumimoji="1" lang="en-US" altLang="ja-JP" sz="120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a:p>
            <a:r>
              <a:rPr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　（個別に運営陣か周りの方へ連絡ください）</a:t>
            </a:r>
            <a:endParaRPr kumimoji="1"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13" name="テキスト ボックス 12">
            <a:extLst>
              <a:ext uri="{FF2B5EF4-FFF2-40B4-BE49-F238E27FC236}">
                <a16:creationId xmlns:a16="http://schemas.microsoft.com/office/drawing/2014/main" id="{5C78473C-7640-49C4-97BA-8A27F3428C05}"/>
              </a:ext>
            </a:extLst>
          </p:cNvPr>
          <p:cNvSpPr txBox="1"/>
          <p:nvPr/>
        </p:nvSpPr>
        <p:spPr>
          <a:xfrm>
            <a:off x="6633733" y="3430194"/>
            <a:ext cx="4980198" cy="276999"/>
          </a:xfrm>
          <a:prstGeom prst="rect">
            <a:avLst/>
          </a:prstGeom>
          <a:noFill/>
        </p:spPr>
        <p:txBody>
          <a:bodyPr wrap="square" rtlCol="0">
            <a:spAutoFit/>
          </a:bodyPr>
          <a:lstStyle/>
          <a:p>
            <a:r>
              <a:rPr kumimoji="1" lang="en-US" altLang="ja-JP"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a:t>
            </a:r>
            <a:r>
              <a:rPr kumimoji="1"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次頁</a:t>
            </a:r>
            <a:endParaRPr kumimoji="1" lang="ja-JP" altLang="en-US" sz="160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11" name="テキスト ボックス 10">
            <a:extLst>
              <a:ext uri="{FF2B5EF4-FFF2-40B4-BE49-F238E27FC236}">
                <a16:creationId xmlns:a16="http://schemas.microsoft.com/office/drawing/2014/main" id="{41381975-9DB0-15DC-04AD-E17C2FD947A5}"/>
              </a:ext>
            </a:extLst>
          </p:cNvPr>
          <p:cNvSpPr txBox="1"/>
          <p:nvPr/>
        </p:nvSpPr>
        <p:spPr>
          <a:xfrm>
            <a:off x="367449" y="462667"/>
            <a:ext cx="3263518" cy="523220"/>
          </a:xfrm>
          <a:prstGeom prst="rect">
            <a:avLst/>
          </a:prstGeom>
          <a:noFill/>
        </p:spPr>
        <p:txBody>
          <a:bodyPr wrap="square" rtlCol="0">
            <a:spAutoFit/>
          </a:bodyPr>
          <a:lstStyle/>
          <a:p>
            <a:r>
              <a:rPr lang="ja-JP" altLang="en-US" sz="2800" b="1">
                <a:latin typeface="UD デジタル 教科書体 NK-B" panose="02020700000000000000" pitchFamily="18" charset="-128"/>
                <a:ea typeface="UD デジタル 教科書体 NK-B" panose="02020700000000000000" pitchFamily="18" charset="-128"/>
              </a:rPr>
              <a:t>③</a:t>
            </a:r>
            <a:r>
              <a:rPr kumimoji="1" lang="ja-JP" altLang="en-US" sz="2800" b="1">
                <a:latin typeface="UD デジタル 教科書体 NK-B" panose="02020700000000000000" pitchFamily="18" charset="-128"/>
                <a:ea typeface="UD デジタル 教科書体 NK-B" panose="02020700000000000000" pitchFamily="18" charset="-128"/>
              </a:rPr>
              <a:t>練習会（週</a:t>
            </a:r>
            <a:r>
              <a:rPr kumimoji="1" lang="en-US" altLang="ja-JP" sz="2800" b="1">
                <a:latin typeface="UD デジタル 教科書体 NK-B" panose="02020700000000000000" pitchFamily="18" charset="-128"/>
                <a:ea typeface="UD デジタル 教科書体 NK-B" panose="02020700000000000000" pitchFamily="18" charset="-128"/>
              </a:rPr>
              <a:t>2</a:t>
            </a:r>
            <a:r>
              <a:rPr lang="ja-JP" altLang="en-US" sz="2800" b="1">
                <a:latin typeface="UD デジタル 教科書体 NK-B" panose="02020700000000000000" pitchFamily="18" charset="-128"/>
                <a:ea typeface="UD デジタル 教科書体 NK-B" panose="02020700000000000000" pitchFamily="18" charset="-128"/>
              </a:rPr>
              <a:t>回）</a:t>
            </a:r>
            <a:endParaRPr kumimoji="1" lang="en-US" altLang="ja-JP" sz="2800" b="1">
              <a:latin typeface="UD デジタル 教科書体 NK-B" panose="02020700000000000000" pitchFamily="18" charset="-128"/>
              <a:ea typeface="UD デジタル 教科書体 NK-B" panose="02020700000000000000" pitchFamily="18" charset="-128"/>
            </a:endParaRPr>
          </a:p>
        </p:txBody>
      </p:sp>
      <p:sp>
        <p:nvSpPr>
          <p:cNvPr id="12" name="テキスト ボックス 11">
            <a:extLst>
              <a:ext uri="{FF2B5EF4-FFF2-40B4-BE49-F238E27FC236}">
                <a16:creationId xmlns:a16="http://schemas.microsoft.com/office/drawing/2014/main" id="{2AD49344-83C6-933C-96F8-C441A3061FE7}"/>
              </a:ext>
            </a:extLst>
          </p:cNvPr>
          <p:cNvSpPr txBox="1"/>
          <p:nvPr/>
        </p:nvSpPr>
        <p:spPr>
          <a:xfrm>
            <a:off x="6633733" y="3846285"/>
            <a:ext cx="4980198" cy="276999"/>
          </a:xfrm>
          <a:prstGeom prst="rect">
            <a:avLst/>
          </a:prstGeom>
          <a:noFill/>
        </p:spPr>
        <p:txBody>
          <a:bodyPr wrap="square" rtlCol="0">
            <a:spAutoFit/>
          </a:bodyPr>
          <a:lstStyle/>
          <a:p>
            <a:r>
              <a:rPr kumimoji="1" lang="en-US" altLang="ja-JP"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a:t>
            </a:r>
            <a:r>
              <a:rPr kumimoji="1" lang="ja-JP" altLang="en-US" sz="1200">
                <a:solidFill>
                  <a:schemeClr val="bg1">
                    <a:lumMod val="50000"/>
                  </a:schemeClr>
                </a:solidFill>
                <a:latin typeface="UD デジタル 教科書体 NK-B" panose="02020700000000000000" pitchFamily="18" charset="-128"/>
                <a:ea typeface="UD デジタル 教科書体 NK-B" panose="02020700000000000000" pitchFamily="18" charset="-128"/>
              </a:rPr>
              <a:t>貴重品は各自で管理</a:t>
            </a:r>
            <a:endParaRPr kumimoji="1" lang="en-US" altLang="ja-JP" sz="120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18" name="テキスト ボックス 17">
            <a:extLst>
              <a:ext uri="{FF2B5EF4-FFF2-40B4-BE49-F238E27FC236}">
                <a16:creationId xmlns:a16="http://schemas.microsoft.com/office/drawing/2014/main" id="{FA098730-1A90-1726-D257-F6D890BCE4F3}"/>
              </a:ext>
            </a:extLst>
          </p:cNvPr>
          <p:cNvSpPr txBox="1"/>
          <p:nvPr/>
        </p:nvSpPr>
        <p:spPr>
          <a:xfrm>
            <a:off x="367449" y="4321276"/>
            <a:ext cx="2898550" cy="338554"/>
          </a:xfrm>
          <a:prstGeom prst="rect">
            <a:avLst/>
          </a:prstGeom>
          <a:noFill/>
        </p:spPr>
        <p:txBody>
          <a:bodyPr wrap="none" rtlCol="0">
            <a:spAutoFit/>
          </a:bodyPr>
          <a:lstStyle/>
          <a:p>
            <a:r>
              <a:rPr lang="ja-JP" altLang="en-US" sz="1600" b="1">
                <a:latin typeface="UD デジタル 教科書体 NK-B" panose="02020700000000000000" pitchFamily="18" charset="-128"/>
                <a:ea typeface="UD デジタル 教科書体 NK-B" panose="02020700000000000000" pitchFamily="18" charset="-128"/>
              </a:rPr>
              <a:t>■本社グランド（約</a:t>
            </a:r>
            <a:r>
              <a:rPr lang="en-US" altLang="ja-JP" sz="1600" b="1">
                <a:latin typeface="UD デジタル 教科書体 NK-B" panose="02020700000000000000" pitchFamily="18" charset="-128"/>
                <a:ea typeface="UD デジタル 教科書体 NK-B" panose="02020700000000000000" pitchFamily="18" charset="-128"/>
              </a:rPr>
              <a:t>332m/</a:t>
            </a:r>
            <a:r>
              <a:rPr lang="ja-JP" altLang="en-US" sz="1600" b="1">
                <a:latin typeface="UD デジタル 教科書体 NK-B" panose="02020700000000000000" pitchFamily="18" charset="-128"/>
                <a:ea typeface="UD デジタル 教科書体 NK-B" panose="02020700000000000000" pitchFamily="18" charset="-128"/>
              </a:rPr>
              <a:t>周）</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sp>
        <p:nvSpPr>
          <p:cNvPr id="20" name="テキスト ボックス 19">
            <a:extLst>
              <a:ext uri="{FF2B5EF4-FFF2-40B4-BE49-F238E27FC236}">
                <a16:creationId xmlns:a16="http://schemas.microsoft.com/office/drawing/2014/main" id="{DBEC0FB8-DF87-89C4-6762-5B875DF2E623}"/>
              </a:ext>
            </a:extLst>
          </p:cNvPr>
          <p:cNvSpPr txBox="1"/>
          <p:nvPr/>
        </p:nvSpPr>
        <p:spPr>
          <a:xfrm>
            <a:off x="4127592" y="4342296"/>
            <a:ext cx="3313728" cy="338554"/>
          </a:xfrm>
          <a:prstGeom prst="rect">
            <a:avLst/>
          </a:prstGeom>
          <a:noFill/>
        </p:spPr>
        <p:txBody>
          <a:bodyPr wrap="none" rtlCol="0">
            <a:spAutoFit/>
          </a:bodyPr>
          <a:lstStyle/>
          <a:p>
            <a:r>
              <a:rPr lang="ja-JP" altLang="en-US" sz="1600" b="1">
                <a:latin typeface="UD デジタル 教科書体 NK-B" panose="02020700000000000000" pitchFamily="18" charset="-128"/>
                <a:ea typeface="UD デジタル 教科書体 NK-B" panose="02020700000000000000" pitchFamily="18" charset="-128"/>
              </a:rPr>
              <a:t>■スポーツセンター（約</a:t>
            </a:r>
            <a:r>
              <a:rPr lang="en-US" altLang="ja-JP" sz="1600" b="1">
                <a:latin typeface="UD デジタル 教科書体 NK-B" panose="02020700000000000000" pitchFamily="18" charset="-128"/>
                <a:ea typeface="UD デジタル 教科書体 NK-B" panose="02020700000000000000" pitchFamily="18" charset="-128"/>
              </a:rPr>
              <a:t>2.4</a:t>
            </a:r>
            <a:r>
              <a:rPr lang="ja-JP" altLang="en-US" sz="1600" b="1">
                <a:latin typeface="UD デジタル 教科書体 NK-B" panose="02020700000000000000" pitchFamily="18" charset="-128"/>
                <a:ea typeface="UD デジタル 教科書体 NK-B" panose="02020700000000000000" pitchFamily="18" charset="-128"/>
              </a:rPr>
              <a:t>㎞</a:t>
            </a:r>
            <a:r>
              <a:rPr lang="en-US" altLang="ja-JP" sz="1600" b="1">
                <a:latin typeface="UD デジタル 教科書体 NK-B" panose="02020700000000000000" pitchFamily="18" charset="-128"/>
                <a:ea typeface="UD デジタル 教科書体 NK-B" panose="02020700000000000000" pitchFamily="18" charset="-128"/>
              </a:rPr>
              <a:t>/</a:t>
            </a:r>
            <a:r>
              <a:rPr lang="ja-JP" altLang="en-US" sz="1600" b="1">
                <a:latin typeface="UD デジタル 教科書体 NK-B" panose="02020700000000000000" pitchFamily="18" charset="-128"/>
                <a:ea typeface="UD デジタル 教科書体 NK-B" panose="02020700000000000000" pitchFamily="18" charset="-128"/>
              </a:rPr>
              <a:t>周）</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sp>
        <p:nvSpPr>
          <p:cNvPr id="22" name="フリーフォーム 12">
            <a:extLst>
              <a:ext uri="{FF2B5EF4-FFF2-40B4-BE49-F238E27FC236}">
                <a16:creationId xmlns:a16="http://schemas.microsoft.com/office/drawing/2014/main" id="{4C56BEF4-D82A-CEF4-EC3A-268CA027136C}"/>
              </a:ext>
            </a:extLst>
          </p:cNvPr>
          <p:cNvSpPr/>
          <p:nvPr/>
        </p:nvSpPr>
        <p:spPr>
          <a:xfrm>
            <a:off x="4399685" y="5127895"/>
            <a:ext cx="2163850" cy="936017"/>
          </a:xfrm>
          <a:custGeom>
            <a:avLst/>
            <a:gdLst>
              <a:gd name="connsiteX0" fmla="*/ 3526971 w 5704114"/>
              <a:gd name="connsiteY0" fmla="*/ 1915886 h 2467429"/>
              <a:gd name="connsiteX1" fmla="*/ 3526971 w 5704114"/>
              <a:gd name="connsiteY1" fmla="*/ 1915886 h 2467429"/>
              <a:gd name="connsiteX2" fmla="*/ 3280228 w 5704114"/>
              <a:gd name="connsiteY2" fmla="*/ 1930400 h 2467429"/>
              <a:gd name="connsiteX3" fmla="*/ 0 w 5704114"/>
              <a:gd name="connsiteY3" fmla="*/ 1901371 h 2467429"/>
              <a:gd name="connsiteX4" fmla="*/ 174171 w 5704114"/>
              <a:gd name="connsiteY4" fmla="*/ 928914 h 2467429"/>
              <a:gd name="connsiteX5" fmla="*/ 377371 w 5704114"/>
              <a:gd name="connsiteY5" fmla="*/ 391886 h 2467429"/>
              <a:gd name="connsiteX6" fmla="*/ 609600 w 5704114"/>
              <a:gd name="connsiteY6" fmla="*/ 145143 h 2467429"/>
              <a:gd name="connsiteX7" fmla="*/ 783771 w 5704114"/>
              <a:gd name="connsiteY7" fmla="*/ 145143 h 2467429"/>
              <a:gd name="connsiteX8" fmla="*/ 1320800 w 5704114"/>
              <a:gd name="connsiteY8" fmla="*/ 130629 h 2467429"/>
              <a:gd name="connsiteX9" fmla="*/ 1654628 w 5704114"/>
              <a:gd name="connsiteY9" fmla="*/ 203200 h 2467429"/>
              <a:gd name="connsiteX10" fmla="*/ 1988457 w 5704114"/>
              <a:gd name="connsiteY10" fmla="*/ 87086 h 2467429"/>
              <a:gd name="connsiteX11" fmla="*/ 2293257 w 5704114"/>
              <a:gd name="connsiteY11" fmla="*/ 145143 h 2467429"/>
              <a:gd name="connsiteX12" fmla="*/ 2496457 w 5704114"/>
              <a:gd name="connsiteY12" fmla="*/ 145143 h 2467429"/>
              <a:gd name="connsiteX13" fmla="*/ 2815771 w 5704114"/>
              <a:gd name="connsiteY13" fmla="*/ 0 h 2467429"/>
              <a:gd name="connsiteX14" fmla="*/ 3294743 w 5704114"/>
              <a:gd name="connsiteY14" fmla="*/ 159657 h 2467429"/>
              <a:gd name="connsiteX15" fmla="*/ 3454400 w 5704114"/>
              <a:gd name="connsiteY15" fmla="*/ 174171 h 2467429"/>
              <a:gd name="connsiteX16" fmla="*/ 3657600 w 5704114"/>
              <a:gd name="connsiteY16" fmla="*/ 261257 h 2467429"/>
              <a:gd name="connsiteX17" fmla="*/ 3831771 w 5704114"/>
              <a:gd name="connsiteY17" fmla="*/ 435429 h 2467429"/>
              <a:gd name="connsiteX18" fmla="*/ 3831771 w 5704114"/>
              <a:gd name="connsiteY18" fmla="*/ 696686 h 2467429"/>
              <a:gd name="connsiteX19" fmla="*/ 3904343 w 5704114"/>
              <a:gd name="connsiteY19" fmla="*/ 899886 h 2467429"/>
              <a:gd name="connsiteX20" fmla="*/ 4151085 w 5704114"/>
              <a:gd name="connsiteY20" fmla="*/ 885371 h 2467429"/>
              <a:gd name="connsiteX21" fmla="*/ 4455885 w 5704114"/>
              <a:gd name="connsiteY21" fmla="*/ 885371 h 2467429"/>
              <a:gd name="connsiteX22" fmla="*/ 4920343 w 5704114"/>
              <a:gd name="connsiteY22" fmla="*/ 1103086 h 2467429"/>
              <a:gd name="connsiteX23" fmla="*/ 5312228 w 5704114"/>
              <a:gd name="connsiteY23" fmla="*/ 1378857 h 2467429"/>
              <a:gd name="connsiteX24" fmla="*/ 5544457 w 5704114"/>
              <a:gd name="connsiteY24" fmla="*/ 1930400 h 2467429"/>
              <a:gd name="connsiteX25" fmla="*/ 5704114 w 5704114"/>
              <a:gd name="connsiteY25" fmla="*/ 2467429 h 2467429"/>
              <a:gd name="connsiteX26" fmla="*/ 5080000 w 5704114"/>
              <a:gd name="connsiteY26" fmla="*/ 2438400 h 2467429"/>
              <a:gd name="connsiteX27" fmla="*/ 4847771 w 5704114"/>
              <a:gd name="connsiteY27" fmla="*/ 2438400 h 2467429"/>
              <a:gd name="connsiteX28" fmla="*/ 4572000 w 5704114"/>
              <a:gd name="connsiteY28" fmla="*/ 2206171 h 2467429"/>
              <a:gd name="connsiteX29" fmla="*/ 4325257 w 5704114"/>
              <a:gd name="connsiteY29" fmla="*/ 2017486 h 2467429"/>
              <a:gd name="connsiteX30" fmla="*/ 4034971 w 5704114"/>
              <a:gd name="connsiteY30" fmla="*/ 1944914 h 2467429"/>
              <a:gd name="connsiteX31" fmla="*/ 3526971 w 5704114"/>
              <a:gd name="connsiteY31" fmla="*/ 1915886 h 246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04114" h="2467429">
                <a:moveTo>
                  <a:pt x="3526971" y="1915886"/>
                </a:moveTo>
                <a:lnTo>
                  <a:pt x="3526971" y="1915886"/>
                </a:lnTo>
                <a:lnTo>
                  <a:pt x="3280228" y="1930400"/>
                </a:lnTo>
                <a:lnTo>
                  <a:pt x="0" y="1901371"/>
                </a:lnTo>
                <a:lnTo>
                  <a:pt x="174171" y="928914"/>
                </a:lnTo>
                <a:lnTo>
                  <a:pt x="377371" y="391886"/>
                </a:lnTo>
                <a:lnTo>
                  <a:pt x="609600" y="145143"/>
                </a:lnTo>
                <a:lnTo>
                  <a:pt x="783771" y="145143"/>
                </a:lnTo>
                <a:lnTo>
                  <a:pt x="1320800" y="130629"/>
                </a:lnTo>
                <a:lnTo>
                  <a:pt x="1654628" y="203200"/>
                </a:lnTo>
                <a:lnTo>
                  <a:pt x="1988457" y="87086"/>
                </a:lnTo>
                <a:lnTo>
                  <a:pt x="2293257" y="145143"/>
                </a:lnTo>
                <a:lnTo>
                  <a:pt x="2496457" y="145143"/>
                </a:lnTo>
                <a:lnTo>
                  <a:pt x="2815771" y="0"/>
                </a:lnTo>
                <a:lnTo>
                  <a:pt x="3294743" y="159657"/>
                </a:lnTo>
                <a:lnTo>
                  <a:pt x="3454400" y="174171"/>
                </a:lnTo>
                <a:lnTo>
                  <a:pt x="3657600" y="261257"/>
                </a:lnTo>
                <a:lnTo>
                  <a:pt x="3831771" y="435429"/>
                </a:lnTo>
                <a:lnTo>
                  <a:pt x="3831771" y="696686"/>
                </a:lnTo>
                <a:lnTo>
                  <a:pt x="3904343" y="899886"/>
                </a:lnTo>
                <a:lnTo>
                  <a:pt x="4151085" y="885371"/>
                </a:lnTo>
                <a:lnTo>
                  <a:pt x="4455885" y="885371"/>
                </a:lnTo>
                <a:lnTo>
                  <a:pt x="4920343" y="1103086"/>
                </a:lnTo>
                <a:lnTo>
                  <a:pt x="5312228" y="1378857"/>
                </a:lnTo>
                <a:lnTo>
                  <a:pt x="5544457" y="1930400"/>
                </a:lnTo>
                <a:lnTo>
                  <a:pt x="5704114" y="2467429"/>
                </a:lnTo>
                <a:lnTo>
                  <a:pt x="5080000" y="2438400"/>
                </a:lnTo>
                <a:lnTo>
                  <a:pt x="4847771" y="2438400"/>
                </a:lnTo>
                <a:lnTo>
                  <a:pt x="4572000" y="2206171"/>
                </a:lnTo>
                <a:lnTo>
                  <a:pt x="4325257" y="2017486"/>
                </a:lnTo>
                <a:lnTo>
                  <a:pt x="4034971" y="1944914"/>
                </a:lnTo>
                <a:lnTo>
                  <a:pt x="3526971" y="1915886"/>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06D2276C-7AC7-CEF5-EF05-2C9F38344215}"/>
              </a:ext>
            </a:extLst>
          </p:cNvPr>
          <p:cNvSpPr txBox="1"/>
          <p:nvPr/>
        </p:nvSpPr>
        <p:spPr>
          <a:xfrm>
            <a:off x="7691553" y="4339934"/>
            <a:ext cx="2355132" cy="338554"/>
          </a:xfrm>
          <a:prstGeom prst="rect">
            <a:avLst/>
          </a:prstGeom>
          <a:noFill/>
        </p:spPr>
        <p:txBody>
          <a:bodyPr wrap="none" rtlCol="0">
            <a:spAutoFit/>
          </a:bodyPr>
          <a:lstStyle/>
          <a:p>
            <a:r>
              <a:rPr lang="ja-JP" altLang="en-US" sz="1600" b="1">
                <a:latin typeface="UD デジタル 教科書体 NK-B" panose="02020700000000000000" pitchFamily="18" charset="-128"/>
                <a:ea typeface="UD デジタル 教科書体 NK-B" panose="02020700000000000000" pitchFamily="18" charset="-128"/>
              </a:rPr>
              <a:t>■猿投山（約</a:t>
            </a:r>
            <a:r>
              <a:rPr lang="en-US" altLang="ja-JP" sz="1600" b="1">
                <a:latin typeface="UD デジタル 教科書体 NK-B" panose="02020700000000000000" pitchFamily="18" charset="-128"/>
                <a:ea typeface="UD デジタル 教科書体 NK-B" panose="02020700000000000000" pitchFamily="18" charset="-128"/>
              </a:rPr>
              <a:t>2.4</a:t>
            </a:r>
            <a:r>
              <a:rPr lang="ja-JP" altLang="en-US" sz="1600" b="1">
                <a:latin typeface="UD デジタル 教科書体 NK-B" panose="02020700000000000000" pitchFamily="18" charset="-128"/>
                <a:ea typeface="UD デジタル 教科書体 NK-B" panose="02020700000000000000" pitchFamily="18" charset="-128"/>
              </a:rPr>
              <a:t>㎞</a:t>
            </a:r>
            <a:r>
              <a:rPr lang="en-US" altLang="ja-JP" sz="1600" b="1">
                <a:latin typeface="UD デジタル 教科書体 NK-B" panose="02020700000000000000" pitchFamily="18" charset="-128"/>
                <a:ea typeface="UD デジタル 教科書体 NK-B" panose="02020700000000000000" pitchFamily="18" charset="-128"/>
              </a:rPr>
              <a:t>/</a:t>
            </a:r>
            <a:r>
              <a:rPr lang="ja-JP" altLang="en-US" sz="1600" b="1">
                <a:latin typeface="UD デジタル 教科書体 NK-B" panose="02020700000000000000" pitchFamily="18" charset="-128"/>
                <a:ea typeface="UD デジタル 教科書体 NK-B" panose="02020700000000000000" pitchFamily="18" charset="-128"/>
              </a:rPr>
              <a:t>周）</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sp>
        <p:nvSpPr>
          <p:cNvPr id="26" name="フリーフォーム 4">
            <a:extLst>
              <a:ext uri="{FF2B5EF4-FFF2-40B4-BE49-F238E27FC236}">
                <a16:creationId xmlns:a16="http://schemas.microsoft.com/office/drawing/2014/main" id="{170B30F8-93B5-24F3-540B-11235A0BB6E5}"/>
              </a:ext>
            </a:extLst>
          </p:cNvPr>
          <p:cNvSpPr/>
          <p:nvPr/>
        </p:nvSpPr>
        <p:spPr>
          <a:xfrm>
            <a:off x="9121858" y="5276803"/>
            <a:ext cx="1159220" cy="1138841"/>
          </a:xfrm>
          <a:custGeom>
            <a:avLst/>
            <a:gdLst>
              <a:gd name="connsiteX0" fmla="*/ 1930400 w 3073400"/>
              <a:gd name="connsiteY0" fmla="*/ 2959100 h 2959100"/>
              <a:gd name="connsiteX1" fmla="*/ 2057400 w 3073400"/>
              <a:gd name="connsiteY1" fmla="*/ 2743200 h 2959100"/>
              <a:gd name="connsiteX2" fmla="*/ 1993900 w 3073400"/>
              <a:gd name="connsiteY2" fmla="*/ 2565400 h 2959100"/>
              <a:gd name="connsiteX3" fmla="*/ 1866900 w 3073400"/>
              <a:gd name="connsiteY3" fmla="*/ 2501900 h 2959100"/>
              <a:gd name="connsiteX4" fmla="*/ 1689100 w 3073400"/>
              <a:gd name="connsiteY4" fmla="*/ 2463800 h 2959100"/>
              <a:gd name="connsiteX5" fmla="*/ 1485900 w 3073400"/>
              <a:gd name="connsiteY5" fmla="*/ 2451100 h 2959100"/>
              <a:gd name="connsiteX6" fmla="*/ 1308100 w 3073400"/>
              <a:gd name="connsiteY6" fmla="*/ 2374900 h 2959100"/>
              <a:gd name="connsiteX7" fmla="*/ 1155700 w 3073400"/>
              <a:gd name="connsiteY7" fmla="*/ 2260600 h 2959100"/>
              <a:gd name="connsiteX8" fmla="*/ 1041400 w 3073400"/>
              <a:gd name="connsiteY8" fmla="*/ 2197100 h 2959100"/>
              <a:gd name="connsiteX9" fmla="*/ 1143000 w 3073400"/>
              <a:gd name="connsiteY9" fmla="*/ 2095500 h 2959100"/>
              <a:gd name="connsiteX10" fmla="*/ 1257300 w 3073400"/>
              <a:gd name="connsiteY10" fmla="*/ 1981200 h 2959100"/>
              <a:gd name="connsiteX11" fmla="*/ 1193800 w 3073400"/>
              <a:gd name="connsiteY11" fmla="*/ 1879600 h 2959100"/>
              <a:gd name="connsiteX12" fmla="*/ 1016000 w 3073400"/>
              <a:gd name="connsiteY12" fmla="*/ 1841500 h 2959100"/>
              <a:gd name="connsiteX13" fmla="*/ 838200 w 3073400"/>
              <a:gd name="connsiteY13" fmla="*/ 1651000 h 2959100"/>
              <a:gd name="connsiteX14" fmla="*/ 1028700 w 3073400"/>
              <a:gd name="connsiteY14" fmla="*/ 1549400 h 2959100"/>
              <a:gd name="connsiteX15" fmla="*/ 1308100 w 3073400"/>
              <a:gd name="connsiteY15" fmla="*/ 1473200 h 2959100"/>
              <a:gd name="connsiteX16" fmla="*/ 1676400 w 3073400"/>
              <a:gd name="connsiteY16" fmla="*/ 1612900 h 2959100"/>
              <a:gd name="connsiteX17" fmla="*/ 1816100 w 3073400"/>
              <a:gd name="connsiteY17" fmla="*/ 1536700 h 2959100"/>
              <a:gd name="connsiteX18" fmla="*/ 2019300 w 3073400"/>
              <a:gd name="connsiteY18" fmla="*/ 1447800 h 2959100"/>
              <a:gd name="connsiteX19" fmla="*/ 2120900 w 3073400"/>
              <a:gd name="connsiteY19" fmla="*/ 1371600 h 2959100"/>
              <a:gd name="connsiteX20" fmla="*/ 2489200 w 3073400"/>
              <a:gd name="connsiteY20" fmla="*/ 1371600 h 2959100"/>
              <a:gd name="connsiteX21" fmla="*/ 2730500 w 3073400"/>
              <a:gd name="connsiteY21" fmla="*/ 1320800 h 2959100"/>
              <a:gd name="connsiteX22" fmla="*/ 2730500 w 3073400"/>
              <a:gd name="connsiteY22" fmla="*/ 1181100 h 2959100"/>
              <a:gd name="connsiteX23" fmla="*/ 2552700 w 3073400"/>
              <a:gd name="connsiteY23" fmla="*/ 1143000 h 2959100"/>
              <a:gd name="connsiteX24" fmla="*/ 2209800 w 3073400"/>
              <a:gd name="connsiteY24" fmla="*/ 1079500 h 2959100"/>
              <a:gd name="connsiteX25" fmla="*/ 1955800 w 3073400"/>
              <a:gd name="connsiteY25" fmla="*/ 1003300 h 2959100"/>
              <a:gd name="connsiteX26" fmla="*/ 1955800 w 3073400"/>
              <a:gd name="connsiteY26" fmla="*/ 889000 h 2959100"/>
              <a:gd name="connsiteX27" fmla="*/ 2260600 w 3073400"/>
              <a:gd name="connsiteY27" fmla="*/ 736600 h 2959100"/>
              <a:gd name="connsiteX28" fmla="*/ 2286000 w 3073400"/>
              <a:gd name="connsiteY28" fmla="*/ 647700 h 2959100"/>
              <a:gd name="connsiteX29" fmla="*/ 2197100 w 3073400"/>
              <a:gd name="connsiteY29" fmla="*/ 520700 h 2959100"/>
              <a:gd name="connsiteX30" fmla="*/ 2654300 w 3073400"/>
              <a:gd name="connsiteY30" fmla="*/ 508000 h 2959100"/>
              <a:gd name="connsiteX31" fmla="*/ 2667000 w 3073400"/>
              <a:gd name="connsiteY31" fmla="*/ 330200 h 2959100"/>
              <a:gd name="connsiteX32" fmla="*/ 3073400 w 3073400"/>
              <a:gd name="connsiteY32" fmla="*/ 317500 h 2959100"/>
              <a:gd name="connsiteX33" fmla="*/ 2794000 w 3073400"/>
              <a:gd name="connsiteY33" fmla="*/ 63500 h 2959100"/>
              <a:gd name="connsiteX34" fmla="*/ 2463800 w 3073400"/>
              <a:gd name="connsiteY34" fmla="*/ 0 h 2959100"/>
              <a:gd name="connsiteX35" fmla="*/ 2336800 w 3073400"/>
              <a:gd name="connsiteY35" fmla="*/ 114300 h 2959100"/>
              <a:gd name="connsiteX36" fmla="*/ 2095500 w 3073400"/>
              <a:gd name="connsiteY36" fmla="*/ 88900 h 2959100"/>
              <a:gd name="connsiteX37" fmla="*/ 1866900 w 3073400"/>
              <a:gd name="connsiteY37" fmla="*/ 25400 h 2959100"/>
              <a:gd name="connsiteX38" fmla="*/ 1816100 w 3073400"/>
              <a:gd name="connsiteY38" fmla="*/ 101600 h 2959100"/>
              <a:gd name="connsiteX39" fmla="*/ 1905000 w 3073400"/>
              <a:gd name="connsiteY39" fmla="*/ 342900 h 2959100"/>
              <a:gd name="connsiteX40" fmla="*/ 1524000 w 3073400"/>
              <a:gd name="connsiteY40" fmla="*/ 419100 h 2959100"/>
              <a:gd name="connsiteX41" fmla="*/ 990600 w 3073400"/>
              <a:gd name="connsiteY41" fmla="*/ 495300 h 2959100"/>
              <a:gd name="connsiteX42" fmla="*/ 609600 w 3073400"/>
              <a:gd name="connsiteY42" fmla="*/ 444500 h 2959100"/>
              <a:gd name="connsiteX43" fmla="*/ 292100 w 3073400"/>
              <a:gd name="connsiteY43" fmla="*/ 330200 h 2959100"/>
              <a:gd name="connsiteX44" fmla="*/ 0 w 3073400"/>
              <a:gd name="connsiteY44" fmla="*/ 1143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73400" h="2959100">
                <a:moveTo>
                  <a:pt x="1930400" y="2959100"/>
                </a:moveTo>
                <a:lnTo>
                  <a:pt x="2057400" y="2743200"/>
                </a:lnTo>
                <a:lnTo>
                  <a:pt x="1993900" y="2565400"/>
                </a:lnTo>
                <a:lnTo>
                  <a:pt x="1866900" y="2501900"/>
                </a:lnTo>
                <a:lnTo>
                  <a:pt x="1689100" y="2463800"/>
                </a:lnTo>
                <a:lnTo>
                  <a:pt x="1485900" y="2451100"/>
                </a:lnTo>
                <a:lnTo>
                  <a:pt x="1308100" y="2374900"/>
                </a:lnTo>
                <a:lnTo>
                  <a:pt x="1155700" y="2260600"/>
                </a:lnTo>
                <a:lnTo>
                  <a:pt x="1041400" y="2197100"/>
                </a:lnTo>
                <a:lnTo>
                  <a:pt x="1143000" y="2095500"/>
                </a:lnTo>
                <a:lnTo>
                  <a:pt x="1257300" y="1981200"/>
                </a:lnTo>
                <a:lnTo>
                  <a:pt x="1193800" y="1879600"/>
                </a:lnTo>
                <a:lnTo>
                  <a:pt x="1016000" y="1841500"/>
                </a:lnTo>
                <a:lnTo>
                  <a:pt x="838200" y="1651000"/>
                </a:lnTo>
                <a:lnTo>
                  <a:pt x="1028700" y="1549400"/>
                </a:lnTo>
                <a:lnTo>
                  <a:pt x="1308100" y="1473200"/>
                </a:lnTo>
                <a:lnTo>
                  <a:pt x="1676400" y="1612900"/>
                </a:lnTo>
                <a:lnTo>
                  <a:pt x="1816100" y="1536700"/>
                </a:lnTo>
                <a:lnTo>
                  <a:pt x="2019300" y="1447800"/>
                </a:lnTo>
                <a:lnTo>
                  <a:pt x="2120900" y="1371600"/>
                </a:lnTo>
                <a:lnTo>
                  <a:pt x="2489200" y="1371600"/>
                </a:lnTo>
                <a:lnTo>
                  <a:pt x="2730500" y="1320800"/>
                </a:lnTo>
                <a:lnTo>
                  <a:pt x="2730500" y="1181100"/>
                </a:lnTo>
                <a:lnTo>
                  <a:pt x="2552700" y="1143000"/>
                </a:lnTo>
                <a:lnTo>
                  <a:pt x="2209800" y="1079500"/>
                </a:lnTo>
                <a:lnTo>
                  <a:pt x="1955800" y="1003300"/>
                </a:lnTo>
                <a:lnTo>
                  <a:pt x="1955800" y="889000"/>
                </a:lnTo>
                <a:lnTo>
                  <a:pt x="2260600" y="736600"/>
                </a:lnTo>
                <a:lnTo>
                  <a:pt x="2286000" y="647700"/>
                </a:lnTo>
                <a:lnTo>
                  <a:pt x="2197100" y="520700"/>
                </a:lnTo>
                <a:lnTo>
                  <a:pt x="2654300" y="508000"/>
                </a:lnTo>
                <a:lnTo>
                  <a:pt x="2667000" y="330200"/>
                </a:lnTo>
                <a:lnTo>
                  <a:pt x="3073400" y="317500"/>
                </a:lnTo>
                <a:lnTo>
                  <a:pt x="2794000" y="63500"/>
                </a:lnTo>
                <a:lnTo>
                  <a:pt x="2463800" y="0"/>
                </a:lnTo>
                <a:lnTo>
                  <a:pt x="2336800" y="114300"/>
                </a:lnTo>
                <a:lnTo>
                  <a:pt x="2095500" y="88900"/>
                </a:lnTo>
                <a:lnTo>
                  <a:pt x="1866900" y="25400"/>
                </a:lnTo>
                <a:lnTo>
                  <a:pt x="1816100" y="101600"/>
                </a:lnTo>
                <a:lnTo>
                  <a:pt x="1905000" y="342900"/>
                </a:lnTo>
                <a:lnTo>
                  <a:pt x="1524000" y="419100"/>
                </a:lnTo>
                <a:lnTo>
                  <a:pt x="990600" y="495300"/>
                </a:lnTo>
                <a:lnTo>
                  <a:pt x="609600" y="444500"/>
                </a:lnTo>
                <a:lnTo>
                  <a:pt x="292100" y="330200"/>
                </a:lnTo>
                <a:lnTo>
                  <a:pt x="0" y="11430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D96FAB1E-F402-AEEB-4E6D-B88431BA142E}"/>
              </a:ext>
            </a:extLst>
          </p:cNvPr>
          <p:cNvSpPr txBox="1"/>
          <p:nvPr/>
        </p:nvSpPr>
        <p:spPr>
          <a:xfrm>
            <a:off x="3327017" y="13461"/>
            <a:ext cx="8465591" cy="923330"/>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a:solidFill>
                  <a:srgbClr val="FF0000"/>
                </a:solidFill>
                <a:latin typeface="HGP創英角ﾎﾟｯﾌﾟ体" panose="040B0A00000000000000" pitchFamily="50" charset="-128"/>
                <a:ea typeface="HGP創英角ﾎﾟｯﾌﾟ体" panose="040B0A00000000000000" pitchFamily="50" charset="-128"/>
              </a:rPr>
              <a:t>初回公式練習会は</a:t>
            </a:r>
            <a:r>
              <a:rPr kumimoji="1" lang="en-US" altLang="ja-JP">
                <a:solidFill>
                  <a:srgbClr val="FF0000"/>
                </a:solidFill>
                <a:latin typeface="HGP創英角ﾎﾟｯﾌﾟ体" panose="040B0A00000000000000" pitchFamily="50" charset="-128"/>
                <a:ea typeface="HGP創英角ﾎﾟｯﾌﾟ体" panose="040B0A00000000000000" pitchFamily="50" charset="-128"/>
              </a:rPr>
              <a:t>6/4(</a:t>
            </a:r>
            <a:r>
              <a:rPr kumimoji="1" lang="ja-JP" altLang="en-US">
                <a:solidFill>
                  <a:srgbClr val="FF0000"/>
                </a:solidFill>
                <a:latin typeface="HGP創英角ﾎﾟｯﾌﾟ体" panose="040B0A00000000000000" pitchFamily="50" charset="-128"/>
                <a:ea typeface="HGP創英角ﾎﾟｯﾌﾟ体" panose="040B0A00000000000000" pitchFamily="50" charset="-128"/>
              </a:rPr>
              <a:t>水</a:t>
            </a:r>
            <a:r>
              <a:rPr kumimoji="1" lang="en-US" altLang="ja-JP">
                <a:solidFill>
                  <a:srgbClr val="FF0000"/>
                </a:solidFill>
                <a:latin typeface="HGP創英角ﾎﾟｯﾌﾟ体" panose="040B0A00000000000000" pitchFamily="50" charset="-128"/>
                <a:ea typeface="HGP創英角ﾎﾟｯﾌﾟ体" panose="040B0A00000000000000" pitchFamily="50" charset="-128"/>
              </a:rPr>
              <a:t>)</a:t>
            </a:r>
            <a:r>
              <a:rPr kumimoji="1" lang="ja-JP" altLang="en-US">
                <a:solidFill>
                  <a:srgbClr val="FF0000"/>
                </a:solidFill>
                <a:latin typeface="HGP創英角ﾎﾟｯﾌﾟ体" panose="040B0A00000000000000" pitchFamily="50" charset="-128"/>
                <a:ea typeface="HGP創英角ﾎﾟｯﾌﾟ体" panose="040B0A00000000000000" pitchFamily="50" charset="-128"/>
              </a:rPr>
              <a:t>！！</a:t>
            </a:r>
            <a:endParaRPr lang="en-US" altLang="ja-JP">
              <a:solidFill>
                <a:srgbClr val="FF0000"/>
              </a:solidFill>
              <a:latin typeface="HGP創英角ﾎﾟｯﾌﾟ体" panose="040B0A00000000000000" pitchFamily="50" charset="-128"/>
              <a:ea typeface="HGP創英角ﾎﾟｯﾌﾟ体" panose="040B0A00000000000000" pitchFamily="50" charset="-128"/>
            </a:endParaRPr>
          </a:p>
          <a:p>
            <a:pPr marL="285750" indent="-285750">
              <a:buFont typeface="Wingdings" panose="05000000000000000000" pitchFamily="2" charset="2"/>
              <a:buChar char="l"/>
            </a:pPr>
            <a:r>
              <a:rPr lang="ja-JP" altLang="en-US">
                <a:latin typeface="HGP創英角ﾎﾟｯﾌﾟ体" panose="040B0A00000000000000" pitchFamily="50" charset="-128"/>
                <a:ea typeface="HGP創英角ﾎﾟｯﾌﾟ体" panose="040B0A00000000000000" pitchFamily="50" charset="-128"/>
              </a:rPr>
              <a:t>毎月</a:t>
            </a:r>
            <a:r>
              <a:rPr lang="en-US" altLang="ja-JP">
                <a:latin typeface="HGP創英角ﾎﾟｯﾌﾟ体" panose="040B0A00000000000000" pitchFamily="50" charset="-128"/>
                <a:ea typeface="HGP創英角ﾎﾟｯﾌﾟ体" panose="040B0A00000000000000" pitchFamily="50" charset="-128"/>
              </a:rPr>
              <a:t>1</a:t>
            </a:r>
            <a:r>
              <a:rPr lang="ja-JP" altLang="en-US">
                <a:latin typeface="HGP創英角ﾎﾟｯﾌﾟ体" panose="040B0A00000000000000" pitchFamily="50" charset="-128"/>
                <a:ea typeface="HGP創英角ﾎﾟｯﾌﾟ体" panose="040B0A00000000000000" pitchFamily="50" charset="-128"/>
              </a:rPr>
              <a:t>回は</a:t>
            </a:r>
            <a:r>
              <a:rPr lang="en-US" altLang="ja-JP">
                <a:latin typeface="HGP創英角ﾎﾟｯﾌﾟ体" panose="040B0A00000000000000" pitchFamily="50" charset="-128"/>
                <a:ea typeface="HGP創英角ﾎﾟｯﾌﾟ体" panose="040B0A00000000000000" pitchFamily="50" charset="-128"/>
              </a:rPr>
              <a:t>”</a:t>
            </a:r>
            <a:r>
              <a:rPr lang="ja-JP" altLang="en-US">
                <a:latin typeface="HGP創英角ﾎﾟｯﾌﾟ体" panose="040B0A00000000000000" pitchFamily="50" charset="-128"/>
                <a:ea typeface="HGP創英角ﾎﾟｯﾌﾟ体" panose="040B0A00000000000000" pitchFamily="50" charset="-128"/>
              </a:rPr>
              <a:t>広報デー</a:t>
            </a:r>
            <a:r>
              <a:rPr lang="en-US" altLang="ja-JP">
                <a:latin typeface="HGP創英角ﾎﾟｯﾌﾟ体" panose="040B0A00000000000000" pitchFamily="50" charset="-128"/>
                <a:ea typeface="HGP創英角ﾎﾟｯﾌﾟ体" panose="040B0A00000000000000" pitchFamily="50" charset="-128"/>
              </a:rPr>
              <a:t>”</a:t>
            </a:r>
            <a:r>
              <a:rPr lang="ja-JP" altLang="en-US">
                <a:latin typeface="HGP創英角ﾎﾟｯﾌﾟ体" panose="040B0A00000000000000" pitchFamily="50" charset="-128"/>
                <a:ea typeface="HGP創英角ﾎﾟｯﾌﾟ体" panose="040B0A00000000000000" pitchFamily="50" charset="-128"/>
              </a:rPr>
              <a:t>を設定し、部員の皆さんへ活動の様子を発信！！</a:t>
            </a:r>
            <a:endParaRPr lang="en-US" altLang="ja-JP">
              <a:latin typeface="HGP創英角ﾎﾟｯﾌﾟ体" panose="040B0A00000000000000" pitchFamily="50" charset="-128"/>
              <a:ea typeface="HGP創英角ﾎﾟｯﾌﾟ体" panose="040B0A00000000000000" pitchFamily="50" charset="-128"/>
            </a:endParaRPr>
          </a:p>
          <a:p>
            <a:pPr marL="285750" indent="-285750">
              <a:buFont typeface="Wingdings" panose="05000000000000000000" pitchFamily="2" charset="2"/>
              <a:buChar char="l"/>
            </a:pPr>
            <a:r>
              <a:rPr lang="ja-JP" altLang="en-US">
                <a:solidFill>
                  <a:srgbClr val="FF0000"/>
                </a:solidFill>
                <a:latin typeface="HGP創英角ﾎﾟｯﾌﾟ体" panose="040B0A00000000000000" pitchFamily="50" charset="-128"/>
                <a:ea typeface="HGP創英角ﾎﾟｯﾌﾟ体" panose="040B0A00000000000000" pitchFamily="50" charset="-128"/>
              </a:rPr>
              <a:t>初回広報デーは</a:t>
            </a:r>
            <a:r>
              <a:rPr lang="en-US" altLang="ja-JP">
                <a:solidFill>
                  <a:srgbClr val="FF0000"/>
                </a:solidFill>
                <a:latin typeface="HGP創英角ﾎﾟｯﾌﾟ体" panose="040B0A00000000000000" pitchFamily="50" charset="-128"/>
                <a:ea typeface="HGP創英角ﾎﾟｯﾌﾟ体" panose="040B0A00000000000000" pitchFamily="50" charset="-128"/>
              </a:rPr>
              <a:t>7/16(</a:t>
            </a:r>
            <a:r>
              <a:rPr lang="ja-JP" altLang="en-US">
                <a:solidFill>
                  <a:srgbClr val="FF0000"/>
                </a:solidFill>
                <a:latin typeface="HGP創英角ﾎﾟｯﾌﾟ体" panose="040B0A00000000000000" pitchFamily="50" charset="-128"/>
                <a:ea typeface="HGP創英角ﾎﾟｯﾌﾟ体" panose="040B0A00000000000000" pitchFamily="50" charset="-128"/>
              </a:rPr>
              <a:t>水</a:t>
            </a:r>
            <a:r>
              <a:rPr lang="en-US" altLang="ja-JP">
                <a:solidFill>
                  <a:srgbClr val="FF0000"/>
                </a:solidFill>
                <a:latin typeface="HGP創英角ﾎﾟｯﾌﾟ体" panose="040B0A00000000000000" pitchFamily="50" charset="-128"/>
                <a:ea typeface="HGP創英角ﾎﾟｯﾌﾟ体" panose="040B0A00000000000000" pitchFamily="50" charset="-128"/>
              </a:rPr>
              <a:t>)</a:t>
            </a:r>
            <a:r>
              <a:rPr lang="ja-JP" altLang="en-US">
                <a:latin typeface="HGP創英角ﾎﾟｯﾌﾟ体" panose="040B0A00000000000000" pitchFamily="50" charset="-128"/>
                <a:ea typeface="HGP創英角ﾎﾟｯﾌﾟ体" panose="040B0A00000000000000" pitchFamily="50" charset="-128"/>
              </a:rPr>
              <a:t> </a:t>
            </a:r>
            <a:r>
              <a:rPr lang="ja-JP" altLang="en-US">
                <a:solidFill>
                  <a:srgbClr val="FF0000"/>
                </a:solidFill>
                <a:latin typeface="HGP創英角ﾎﾟｯﾌﾟ体" panose="040B0A00000000000000" pitchFamily="50" charset="-128"/>
                <a:ea typeface="HGP創英角ﾎﾟｯﾌﾟ体" panose="040B0A00000000000000" pitchFamily="50" charset="-128"/>
              </a:rPr>
              <a:t>！</a:t>
            </a:r>
            <a:r>
              <a:rPr lang="ja-JP" altLang="en-US">
                <a:latin typeface="HGP創英角ﾎﾟｯﾌﾟ体" panose="040B0A00000000000000" pitchFamily="50" charset="-128"/>
                <a:ea typeface="HGP創英角ﾎﾟｯﾌﾟ体" panose="040B0A00000000000000" pitchFamily="50" charset="-128"/>
              </a:rPr>
              <a:t>みんな来てね～～～！</a:t>
            </a:r>
            <a:r>
              <a:rPr lang="en-US" altLang="ja-JP" sz="1400">
                <a:latin typeface="HGP創英角ﾎﾟｯﾌﾟ体" panose="040B0A00000000000000" pitchFamily="50" charset="-128"/>
                <a:ea typeface="HGP創英角ﾎﾟｯﾌﾟ体" panose="040B0A00000000000000" pitchFamily="50" charset="-128"/>
              </a:rPr>
              <a:t>(</a:t>
            </a:r>
            <a:r>
              <a:rPr lang="ja-JP" altLang="en-US" sz="1400">
                <a:latin typeface="HGP創英角ﾎﾟｯﾌﾟ体" panose="040B0A00000000000000" pitchFamily="50" charset="-128"/>
                <a:ea typeface="HGP創英角ﾎﾟｯﾌﾟ体" panose="040B0A00000000000000" pitchFamily="50" charset="-128"/>
              </a:rPr>
              <a:t>お菓子が沢山あるとか！？</a:t>
            </a:r>
            <a:r>
              <a:rPr lang="en-US" altLang="ja-JP" sz="1400">
                <a:latin typeface="HGP創英角ﾎﾟｯﾌﾟ体" panose="040B0A00000000000000" pitchFamily="50" charset="-128"/>
                <a:ea typeface="HGP創英角ﾎﾟｯﾌﾟ体" panose="040B0A00000000000000" pitchFamily="50" charset="-128"/>
              </a:rPr>
              <a:t>)</a:t>
            </a:r>
            <a:endParaRPr kumimoji="1" lang="ja-JP" altLang="en-US">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2236012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2F35E35-0F74-7541-06B1-F107A7E84812}"/>
              </a:ext>
            </a:extLst>
          </p:cNvPr>
          <p:cNvSpPr txBox="1"/>
          <p:nvPr/>
        </p:nvSpPr>
        <p:spPr>
          <a:xfrm>
            <a:off x="145141" y="123407"/>
            <a:ext cx="12417919" cy="584775"/>
          </a:xfrm>
          <a:prstGeom prst="rect">
            <a:avLst/>
          </a:prstGeom>
          <a:noFill/>
        </p:spPr>
        <p:txBody>
          <a:bodyPr wrap="square" rtlCol="0">
            <a:spAutoFit/>
          </a:bodyPr>
          <a:lstStyle/>
          <a:p>
            <a:r>
              <a:rPr lang="ja-JP" altLang="en-US" sz="3200" u="sng">
                <a:latin typeface="UD デジタル 教科書体 NK-B" panose="02020700000000000000" pitchFamily="18" charset="-128"/>
                <a:ea typeface="UD デジタル 教科書体 NK-B" panose="02020700000000000000" pitchFamily="18" charset="-128"/>
              </a:rPr>
              <a:t>◆リアル練習会（水・土）のメニューについて（３パターン設定）</a:t>
            </a:r>
            <a:endParaRPr lang="en-US" altLang="ja-JP" sz="3200" u="sng">
              <a:latin typeface="UD デジタル 教科書体 NK-B" panose="02020700000000000000" pitchFamily="18" charset="-128"/>
              <a:ea typeface="UD デジタル 教科書体 NK-B" panose="02020700000000000000" pitchFamily="18" charset="-128"/>
            </a:endParaRPr>
          </a:p>
        </p:txBody>
      </p:sp>
      <p:pic>
        <p:nvPicPr>
          <p:cNvPr id="6" name="Picture 2" descr="人　イラスト に対する画像結果">
            <a:extLst>
              <a:ext uri="{FF2B5EF4-FFF2-40B4-BE49-F238E27FC236}">
                <a16:creationId xmlns:a16="http://schemas.microsoft.com/office/drawing/2014/main" id="{A8E69E83-6081-8B21-601A-601D68178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42" y="5260958"/>
            <a:ext cx="885955" cy="14941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ランナー　イラスト に対する画像結果">
            <a:extLst>
              <a:ext uri="{FF2B5EF4-FFF2-40B4-BE49-F238E27FC236}">
                <a16:creationId xmlns:a16="http://schemas.microsoft.com/office/drawing/2014/main" id="{6AAD8D39-9172-3D18-1A21-6C66B5506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4382" y="5216223"/>
            <a:ext cx="1139216" cy="151628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DA1158B7-6468-500C-6780-72033EB2B047}"/>
              </a:ext>
            </a:extLst>
          </p:cNvPr>
          <p:cNvSpPr txBox="1"/>
          <p:nvPr/>
        </p:nvSpPr>
        <p:spPr>
          <a:xfrm>
            <a:off x="238254" y="814745"/>
            <a:ext cx="10754139" cy="4339650"/>
          </a:xfrm>
          <a:prstGeom prst="rect">
            <a:avLst/>
          </a:prstGeom>
          <a:noFill/>
        </p:spPr>
        <p:txBody>
          <a:bodyPr wrap="square" rtlCol="0">
            <a:spAutoFit/>
          </a:bodyPr>
          <a:lstStyle/>
          <a:p>
            <a:r>
              <a:rPr lang="ja-JP" altLang="en-US" sz="3200" b="1">
                <a:latin typeface="UD デジタル 教科書体 NK-B" panose="02020700000000000000" pitchFamily="18" charset="-128"/>
                <a:ea typeface="UD デジタル 教科書体 NK-B" panose="02020700000000000000" pitchFamily="18" charset="-128"/>
              </a:rPr>
              <a:t>①ウォーキングの方用</a:t>
            </a:r>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４０～６０分 </a:t>
            </a:r>
            <a:r>
              <a:rPr lang="en-US" altLang="ja-JP" sz="3200" b="1">
                <a:latin typeface="UD デジタル 教科書体 NK-B" panose="02020700000000000000" pitchFamily="18" charset="-128"/>
                <a:ea typeface="UD デジタル 教科書体 NK-B" panose="02020700000000000000" pitchFamily="18" charset="-128"/>
              </a:rPr>
              <a:t>walk</a:t>
            </a:r>
            <a:r>
              <a:rPr lang="ja-JP" altLang="en-US" sz="3200" b="1">
                <a:latin typeface="UD デジタル 教科書体 NK-B" panose="02020700000000000000" pitchFamily="18" charset="-128"/>
                <a:ea typeface="UD デジタル 教科書体 NK-B" panose="02020700000000000000" pitchFamily="18" charset="-128"/>
              </a:rPr>
              <a:t>　等</a:t>
            </a:r>
            <a:endParaRPr lang="en-US" altLang="ja-JP" sz="3200" b="1">
              <a:latin typeface="UD デジタル 教科書体 NK-B" panose="02020700000000000000" pitchFamily="18" charset="-128"/>
              <a:ea typeface="UD デジタル 教科書体 NK-B" panose="02020700000000000000" pitchFamily="18" charset="-128"/>
            </a:endParaRPr>
          </a:p>
          <a:p>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②</a:t>
            </a:r>
            <a:r>
              <a:rPr lang="en-US" altLang="ja-JP" sz="3200" b="1">
                <a:latin typeface="UD デジタル 教科書体 NK-B" panose="02020700000000000000" pitchFamily="18" charset="-128"/>
                <a:ea typeface="UD デジタル 教科書体 NK-B" panose="02020700000000000000" pitchFamily="18" charset="-128"/>
              </a:rPr>
              <a:t>Fun run</a:t>
            </a:r>
            <a:r>
              <a:rPr lang="ja-JP" altLang="en-US" sz="3200" b="1">
                <a:latin typeface="UD デジタル 教科書体 NK-B" panose="02020700000000000000" pitchFamily="18" charset="-128"/>
                <a:ea typeface="UD デジタル 教科書体 NK-B" panose="02020700000000000000" pitchFamily="18" charset="-128"/>
              </a:rPr>
              <a:t>（ダイエット</a:t>
            </a:r>
            <a:r>
              <a:rPr lang="en-US" altLang="ja-JP" sz="3200" b="1">
                <a:latin typeface="UD デジタル 教科書体 NK-B" panose="02020700000000000000" pitchFamily="18" charset="-128"/>
                <a:ea typeface="UD デジタル 教科書体 NK-B" panose="02020700000000000000" pitchFamily="18" charset="-128"/>
              </a:rPr>
              <a:t>/</a:t>
            </a:r>
            <a:r>
              <a:rPr lang="ja-JP" altLang="en-US" sz="3200" b="1">
                <a:latin typeface="UD デジタル 教科書体 NK-B" panose="02020700000000000000" pitchFamily="18" charset="-128"/>
                <a:ea typeface="UD デジタル 教科書体 NK-B" panose="02020700000000000000" pitchFamily="18" charset="-128"/>
              </a:rPr>
              <a:t>ジョギングの方）用</a:t>
            </a:r>
            <a:endParaRPr lang="en-US" altLang="ja-JP" sz="3200" b="1">
              <a:latin typeface="UD デジタル 教科書体 NK-B" panose="02020700000000000000" pitchFamily="18" charset="-128"/>
              <a:ea typeface="UD デジタル 教科書体 NK-B" panose="02020700000000000000" pitchFamily="18" charset="-128"/>
            </a:endParaRPr>
          </a:p>
          <a:p>
            <a:r>
              <a:rPr lang="en-US" altLang="ja-JP" sz="3200" b="1">
                <a:latin typeface="UD デジタル 教科書体 NK-B" panose="02020700000000000000" pitchFamily="18" charset="-128"/>
                <a:ea typeface="UD デジタル 教科書体 NK-B" panose="02020700000000000000" pitchFamily="18" charset="-128"/>
              </a:rPr>
              <a:t>40</a:t>
            </a:r>
            <a:r>
              <a:rPr lang="ja-JP" altLang="en-US" sz="3200" b="1">
                <a:latin typeface="UD デジタル 教科書体 NK-B" panose="02020700000000000000" pitchFamily="18" charset="-128"/>
                <a:ea typeface="UD デジタル 教科書体 NK-B" panose="02020700000000000000" pitchFamily="18" charset="-128"/>
              </a:rPr>
              <a:t>～</a:t>
            </a:r>
            <a:r>
              <a:rPr lang="en-US" altLang="ja-JP" sz="3200" b="1">
                <a:latin typeface="UD デジタル 教科書体 NK-B" panose="02020700000000000000" pitchFamily="18" charset="-128"/>
                <a:ea typeface="UD デジタル 教科書体 NK-B" panose="02020700000000000000" pitchFamily="18" charset="-128"/>
              </a:rPr>
              <a:t>60</a:t>
            </a:r>
            <a:r>
              <a:rPr lang="ja-JP" altLang="en-US" sz="3200" b="1">
                <a:latin typeface="UD デジタル 教科書体 NK-B" panose="02020700000000000000" pitchFamily="18" charset="-128"/>
                <a:ea typeface="UD デジタル 教科書体 NK-B" panose="02020700000000000000" pitchFamily="18" charset="-128"/>
              </a:rPr>
              <a:t>分　</a:t>
            </a:r>
            <a:r>
              <a:rPr lang="en-US" altLang="ja-JP" sz="3200" b="1">
                <a:latin typeface="UD デジタル 教科書体 NK-B" panose="02020700000000000000" pitchFamily="18" charset="-128"/>
                <a:ea typeface="UD デジタル 教科書体 NK-B" panose="02020700000000000000" pitchFamily="18" charset="-128"/>
              </a:rPr>
              <a:t>jog or </a:t>
            </a:r>
            <a:r>
              <a:rPr lang="ja-JP" altLang="en-US" sz="3200" b="1">
                <a:latin typeface="UD デジタル 教科書体 NK-B" panose="02020700000000000000" pitchFamily="18" charset="-128"/>
                <a:ea typeface="UD デジタル 教科書体 NK-B" panose="02020700000000000000" pitchFamily="18" charset="-128"/>
              </a:rPr>
              <a:t>各自好きな運動メニュー　等</a:t>
            </a:r>
            <a:endParaRPr lang="en-US" altLang="ja-JP" sz="3200" b="1">
              <a:latin typeface="UD デジタル 教科書体 NK-B" panose="02020700000000000000" pitchFamily="18" charset="-128"/>
              <a:ea typeface="UD デジタル 教科書体 NK-B" panose="02020700000000000000" pitchFamily="18" charset="-128"/>
            </a:endParaRPr>
          </a:p>
          <a:p>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③ガチ（タイム目指したい方</a:t>
            </a:r>
            <a:r>
              <a:rPr lang="en-US" altLang="ja-JP" sz="3200" b="1">
                <a:latin typeface="UD デジタル 教科書体 NK-B" panose="02020700000000000000" pitchFamily="18" charset="-128"/>
                <a:ea typeface="UD デジタル 教科書体 NK-B" panose="02020700000000000000" pitchFamily="18" charset="-128"/>
              </a:rPr>
              <a:t>/</a:t>
            </a:r>
            <a:r>
              <a:rPr lang="ja-JP" altLang="en-US" sz="3200" b="1">
                <a:latin typeface="UD デジタル 教科書体 NK-B" panose="02020700000000000000" pitchFamily="18" charset="-128"/>
                <a:ea typeface="UD デジタル 教科書体 NK-B" panose="02020700000000000000" pitchFamily="18" charset="-128"/>
              </a:rPr>
              <a:t>超ダイエットしたい方用）</a:t>
            </a:r>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3200" b="1">
                <a:latin typeface="UD デジタル 教科書体 NK-B" panose="02020700000000000000" pitchFamily="18" charset="-128"/>
                <a:ea typeface="UD デジタル 教科書体 NK-B" panose="02020700000000000000" pitchFamily="18" charset="-128"/>
              </a:rPr>
              <a:t>タイムアップ専門メニュー！実力問わずできます。</a:t>
            </a:r>
            <a:endParaRPr lang="en-US" altLang="ja-JP" sz="3200" b="1">
              <a:latin typeface="UD デジタル 教科書体 NK-B" panose="02020700000000000000" pitchFamily="18" charset="-128"/>
              <a:ea typeface="UD デジタル 教科書体 NK-B" panose="02020700000000000000" pitchFamily="18" charset="-128"/>
            </a:endParaRPr>
          </a:p>
          <a:p>
            <a:r>
              <a:rPr lang="ja-JP" altLang="en-US" sz="2000" b="1">
                <a:latin typeface="UD デジタル 教科書体 NK-B" panose="02020700000000000000" pitchFamily="18" charset="-128"/>
                <a:ea typeface="UD デジタル 教科書体 NK-B" panose="02020700000000000000" pitchFamily="18" charset="-128"/>
              </a:rPr>
              <a:t>（例： </a:t>
            </a:r>
            <a:r>
              <a:rPr lang="en-US" altLang="ja-JP" sz="2000" b="1">
                <a:latin typeface="UD デジタル 教科書体 NK-B" panose="02020700000000000000" pitchFamily="18" charset="-128"/>
                <a:ea typeface="UD デジタル 教科書体 NK-B" panose="02020700000000000000" pitchFamily="18" charset="-128"/>
              </a:rPr>
              <a:t>1000m×</a:t>
            </a:r>
            <a:r>
              <a:rPr lang="ja-JP" altLang="en-US" sz="2000" b="1">
                <a:latin typeface="UD デジタル 教科書体 NK-B" panose="02020700000000000000" pitchFamily="18" charset="-128"/>
                <a:ea typeface="UD デジタル 教科書体 NK-B" panose="02020700000000000000" pitchFamily="18" charset="-128"/>
              </a:rPr>
              <a:t>５本インターバル、</a:t>
            </a:r>
            <a:r>
              <a:rPr lang="en-US" altLang="ja-JP" sz="2000" b="1">
                <a:latin typeface="UD デジタル 教科書体 NK-B" panose="02020700000000000000" pitchFamily="18" charset="-128"/>
                <a:ea typeface="UD デジタル 教科書体 NK-B" panose="02020700000000000000" pitchFamily="18" charset="-128"/>
              </a:rPr>
              <a:t>10km</a:t>
            </a:r>
            <a:r>
              <a:rPr lang="ja-JP" altLang="en-US" sz="2000" b="1">
                <a:latin typeface="UD デジタル 教科書体 NK-B" panose="02020700000000000000" pitchFamily="18" charset="-128"/>
                <a:ea typeface="UD デジタル 教科書体 NK-B" panose="02020700000000000000" pitchFamily="18" charset="-128"/>
              </a:rPr>
              <a:t>ビルドアップ走・・・実力に応じて集団分け）</a:t>
            </a:r>
            <a:endParaRPr lang="en-US" altLang="ja-JP" sz="2000" b="1">
              <a:latin typeface="UD デジタル 教科書体 NK-B" panose="02020700000000000000" pitchFamily="18" charset="-128"/>
              <a:ea typeface="UD デジタル 教科書体 NK-B" panose="02020700000000000000" pitchFamily="18" charset="-128"/>
            </a:endParaRPr>
          </a:p>
        </p:txBody>
      </p:sp>
      <p:sp>
        <p:nvSpPr>
          <p:cNvPr id="11" name="吹き出し: 四角形 10">
            <a:extLst>
              <a:ext uri="{FF2B5EF4-FFF2-40B4-BE49-F238E27FC236}">
                <a16:creationId xmlns:a16="http://schemas.microsoft.com/office/drawing/2014/main" id="{3B26958F-E3BA-B1D2-6DF1-F988EB37B242}"/>
              </a:ext>
            </a:extLst>
          </p:cNvPr>
          <p:cNvSpPr/>
          <p:nvPr/>
        </p:nvSpPr>
        <p:spPr>
          <a:xfrm>
            <a:off x="1031097" y="5405238"/>
            <a:ext cx="2666260" cy="1287768"/>
          </a:xfrm>
          <a:prstGeom prst="wedgeRectCallout">
            <a:avLst>
              <a:gd name="adj1" fmla="val -57752"/>
              <a:gd name="adj2" fmla="val -8684"/>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a:latin typeface="UD デジタル 教科書体 NK-B" panose="02020700000000000000" pitchFamily="18" charset="-128"/>
                <a:ea typeface="UD デジタル 教科書体 NK-B" panose="02020700000000000000" pitchFamily="18" charset="-128"/>
              </a:rPr>
              <a:t>先週</a:t>
            </a:r>
            <a:r>
              <a:rPr kumimoji="1" lang="ja-JP" altLang="en-US">
                <a:latin typeface="UD デジタル 教科書体 NK-B" panose="02020700000000000000" pitchFamily="18" charset="-128"/>
                <a:ea typeface="UD デジタル 教科書体 NK-B" panose="02020700000000000000" pitchFamily="18" charset="-128"/>
              </a:rPr>
              <a:t>は①だったけど運動に慣れてきたから今日はジョギングしてみよ～かな</a:t>
            </a:r>
            <a:r>
              <a:rPr lang="ja-JP" altLang="en-US">
                <a:latin typeface="UD デジタル 教科書体 NK-B" panose="02020700000000000000" pitchFamily="18" charset="-128"/>
                <a:ea typeface="UD デジタル 教科書体 NK-B" panose="02020700000000000000" pitchFamily="18" charset="-128"/>
              </a:rPr>
              <a:t>②でいこう！</a:t>
            </a:r>
            <a:endParaRPr kumimoji="1" lang="ja-JP" altLang="en-US">
              <a:latin typeface="UD デジタル 教科書体 NK-B" panose="02020700000000000000" pitchFamily="18" charset="-128"/>
              <a:ea typeface="UD デジタル 教科書体 NK-B" panose="02020700000000000000" pitchFamily="18" charset="-128"/>
            </a:endParaRPr>
          </a:p>
        </p:txBody>
      </p:sp>
      <p:sp>
        <p:nvSpPr>
          <p:cNvPr id="12" name="吹き出し: 四角形 11">
            <a:extLst>
              <a:ext uri="{FF2B5EF4-FFF2-40B4-BE49-F238E27FC236}">
                <a16:creationId xmlns:a16="http://schemas.microsoft.com/office/drawing/2014/main" id="{45CFCFE7-FA66-3A8C-296F-23E379BA4C8D}"/>
              </a:ext>
            </a:extLst>
          </p:cNvPr>
          <p:cNvSpPr/>
          <p:nvPr/>
        </p:nvSpPr>
        <p:spPr>
          <a:xfrm>
            <a:off x="7961590" y="5449794"/>
            <a:ext cx="1641272" cy="914089"/>
          </a:xfrm>
          <a:prstGeom prst="wedgeRectCallout">
            <a:avLst>
              <a:gd name="adj1" fmla="val 72360"/>
              <a:gd name="adj2" fmla="val -1207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latin typeface="UD デジタル 教科書体 NK-B" panose="02020700000000000000" pitchFamily="18" charset="-128"/>
                <a:ea typeface="UD デジタル 教科書体 NK-B" panose="02020700000000000000" pitchFamily="18" charset="-128"/>
              </a:rPr>
              <a:t>タイムアップ</a:t>
            </a:r>
            <a:endParaRPr kumimoji="1" lang="en-US" altLang="ja-JP">
              <a:latin typeface="UD デジタル 教科書体 NK-B" panose="02020700000000000000" pitchFamily="18" charset="-128"/>
              <a:ea typeface="UD デジタル 教科書体 NK-B" panose="02020700000000000000" pitchFamily="18" charset="-128"/>
            </a:endParaRPr>
          </a:p>
          <a:p>
            <a:r>
              <a:rPr kumimoji="1" lang="ja-JP" altLang="en-US">
                <a:latin typeface="UD デジタル 教科書体 NK-B" panose="02020700000000000000" pitchFamily="18" charset="-128"/>
                <a:ea typeface="UD デジタル 教科書体 NK-B" panose="02020700000000000000" pitchFamily="18" charset="-128"/>
              </a:rPr>
              <a:t>目指して③だ！</a:t>
            </a:r>
          </a:p>
        </p:txBody>
      </p:sp>
      <p:pic>
        <p:nvPicPr>
          <p:cNvPr id="13" name="図 12">
            <a:extLst>
              <a:ext uri="{FF2B5EF4-FFF2-40B4-BE49-F238E27FC236}">
                <a16:creationId xmlns:a16="http://schemas.microsoft.com/office/drawing/2014/main" id="{7938AC3F-A815-F237-FE40-A2EFC63A1526}"/>
              </a:ext>
            </a:extLst>
          </p:cNvPr>
          <p:cNvPicPr>
            <a:picLocks noChangeAspect="1"/>
          </p:cNvPicPr>
          <p:nvPr/>
        </p:nvPicPr>
        <p:blipFill>
          <a:blip r:embed="rId4"/>
          <a:stretch>
            <a:fillRect/>
          </a:stretch>
        </p:blipFill>
        <p:spPr>
          <a:xfrm>
            <a:off x="3866735" y="5137921"/>
            <a:ext cx="969838" cy="1555085"/>
          </a:xfrm>
          <a:prstGeom prst="rect">
            <a:avLst/>
          </a:prstGeom>
        </p:spPr>
      </p:pic>
      <p:sp>
        <p:nvSpPr>
          <p:cNvPr id="14" name="吹き出し: 四角形 13">
            <a:extLst>
              <a:ext uri="{FF2B5EF4-FFF2-40B4-BE49-F238E27FC236}">
                <a16:creationId xmlns:a16="http://schemas.microsoft.com/office/drawing/2014/main" id="{0A64C310-6FFA-1D48-3E8F-F6DBCE8E6217}"/>
              </a:ext>
            </a:extLst>
          </p:cNvPr>
          <p:cNvSpPr/>
          <p:nvPr/>
        </p:nvSpPr>
        <p:spPr>
          <a:xfrm>
            <a:off x="4854276" y="5362592"/>
            <a:ext cx="2206353" cy="1290841"/>
          </a:xfrm>
          <a:prstGeom prst="wedgeRectCallout">
            <a:avLst>
              <a:gd name="adj1" fmla="val -59152"/>
              <a:gd name="adj2" fmla="val -14020"/>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a:latin typeface="UD デジタル 教科書体 NK-B" panose="02020700000000000000" pitchFamily="18" charset="-128"/>
                <a:ea typeface="UD デジタル 教科書体 NK-B" panose="02020700000000000000" pitchFamily="18" charset="-128"/>
              </a:rPr>
              <a:t>絶対走りたくはない！①にしよう！</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時間が余れば</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少し筋トレしよ～かな</a:t>
            </a:r>
            <a:endParaRPr kumimoji="1" lang="ja-JP" altLang="en-US">
              <a:latin typeface="UD デジタル 教科書体 NK-B" panose="02020700000000000000" pitchFamily="18" charset="-128"/>
              <a:ea typeface="UD デジタル 教科書体 NK-B" panose="02020700000000000000" pitchFamily="18" charset="-128"/>
            </a:endParaRPr>
          </a:p>
        </p:txBody>
      </p:sp>
      <p:pic>
        <p:nvPicPr>
          <p:cNvPr id="15" name="Picture 4" descr="女性　イラスト に対する画像結果">
            <a:extLst>
              <a:ext uri="{FF2B5EF4-FFF2-40B4-BE49-F238E27FC236}">
                <a16:creationId xmlns:a16="http://schemas.microsoft.com/office/drawing/2014/main" id="{FA7AD458-4751-5EC2-A4AA-60CA10B20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8393" y="1000405"/>
            <a:ext cx="833197" cy="1143604"/>
          </a:xfrm>
          <a:prstGeom prst="rect">
            <a:avLst/>
          </a:prstGeom>
          <a:noFill/>
          <a:extLst>
            <a:ext uri="{909E8E84-426E-40DD-AFC4-6F175D3DCCD1}">
              <a14:hiddenFill xmlns:a14="http://schemas.microsoft.com/office/drawing/2010/main">
                <a:solidFill>
                  <a:srgbClr val="FFFFFF"/>
                </a:solidFill>
              </a14:hiddenFill>
            </a:ext>
          </a:extLst>
        </p:spPr>
      </p:pic>
      <p:sp>
        <p:nvSpPr>
          <p:cNvPr id="16" name="吹き出し: 四角形 15">
            <a:extLst>
              <a:ext uri="{FF2B5EF4-FFF2-40B4-BE49-F238E27FC236}">
                <a16:creationId xmlns:a16="http://schemas.microsoft.com/office/drawing/2014/main" id="{485E1165-3B59-66D7-D65D-0C10A142106D}"/>
              </a:ext>
            </a:extLst>
          </p:cNvPr>
          <p:cNvSpPr/>
          <p:nvPr/>
        </p:nvSpPr>
        <p:spPr>
          <a:xfrm>
            <a:off x="7961590" y="1077783"/>
            <a:ext cx="3992156" cy="988848"/>
          </a:xfrm>
          <a:prstGeom prst="wedgeRectCallout">
            <a:avLst>
              <a:gd name="adj1" fmla="val -55504"/>
              <a:gd name="adj2" fmla="val -6286"/>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latin typeface="UD デジタル 教科書体 NK-B" panose="02020700000000000000" pitchFamily="18" charset="-128"/>
                <a:ea typeface="UD デジタル 教科書体 NK-B" panose="02020700000000000000" pitchFamily="18" charset="-128"/>
              </a:rPr>
              <a:t>家が遠い</a:t>
            </a:r>
            <a:r>
              <a:rPr lang="ja-JP" altLang="en-US">
                <a:latin typeface="UD デジタル 教科書体 NK-B" panose="02020700000000000000" pitchFamily="18" charset="-128"/>
                <a:ea typeface="UD デジタル 教科書体 NK-B" panose="02020700000000000000" pitchFamily="18" charset="-128"/>
              </a:rPr>
              <a:t>から</a:t>
            </a:r>
            <a:r>
              <a:rPr kumimoji="1" lang="ja-JP" altLang="en-US">
                <a:latin typeface="UD デジタル 教科書体 NK-B" panose="02020700000000000000" pitchFamily="18" charset="-128"/>
                <a:ea typeface="UD デジタル 教科書体 NK-B" panose="02020700000000000000" pitchFamily="18" charset="-128"/>
              </a:rPr>
              <a:t>リアル練習会</a:t>
            </a:r>
            <a:r>
              <a:rPr lang="ja-JP" altLang="en-US">
                <a:latin typeface="UD デジタル 教科書体 NK-B" panose="02020700000000000000" pitchFamily="18" charset="-128"/>
                <a:ea typeface="UD デジタル 教科書体 NK-B" panose="02020700000000000000" pitchFamily="18" charset="-128"/>
              </a:rPr>
              <a:t>は</a:t>
            </a:r>
            <a:endParaRPr lang="en-US" altLang="ja-JP">
              <a:latin typeface="UD デジタル 教科書体 NK-B" panose="02020700000000000000" pitchFamily="18" charset="-128"/>
              <a:ea typeface="UD デジタル 教科書体 NK-B" panose="02020700000000000000" pitchFamily="18" charset="-128"/>
            </a:endParaRPr>
          </a:p>
          <a:p>
            <a:r>
              <a:rPr kumimoji="1" lang="ja-JP" altLang="en-US">
                <a:latin typeface="UD デジタル 教科書体 NK-B" panose="02020700000000000000" pitchFamily="18" charset="-128"/>
                <a:ea typeface="UD デジタル 教科書体 NK-B" panose="02020700000000000000" pitchFamily="18" charset="-128"/>
              </a:rPr>
              <a:t>行かずに走った記録を投稿しようかな</a:t>
            </a:r>
          </a:p>
        </p:txBody>
      </p:sp>
    </p:spTree>
    <p:extLst>
      <p:ext uri="{BB962C8B-B14F-4D97-AF65-F5344CB8AC3E}">
        <p14:creationId xmlns:p14="http://schemas.microsoft.com/office/powerpoint/2010/main" val="269065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B7F8EE58-F0BE-5AE7-96F6-369B563D1384}"/>
              </a:ext>
            </a:extLst>
          </p:cNvPr>
          <p:cNvPicPr>
            <a:picLocks noChangeAspect="1"/>
          </p:cNvPicPr>
          <p:nvPr/>
        </p:nvPicPr>
        <p:blipFill rotWithShape="1">
          <a:blip r:embed="rId2">
            <a:extLst>
              <a:ext uri="{28A0092B-C50C-407E-A947-70E740481C1C}">
                <a14:useLocalDpi xmlns:a14="http://schemas.microsoft.com/office/drawing/2010/main" val="0"/>
              </a:ext>
            </a:extLst>
          </a:blip>
          <a:srcRect b="27336"/>
          <a:stretch/>
        </p:blipFill>
        <p:spPr>
          <a:xfrm>
            <a:off x="8221531" y="2065544"/>
            <a:ext cx="2489190" cy="3696323"/>
          </a:xfrm>
          <a:prstGeom prst="rect">
            <a:avLst/>
          </a:prstGeom>
          <a:ln w="28575">
            <a:solidFill>
              <a:schemeClr val="tx1"/>
            </a:solidFill>
          </a:ln>
        </p:spPr>
      </p:pic>
      <p:pic>
        <p:nvPicPr>
          <p:cNvPr id="8" name="図 7" descr="カレンダー&#10;&#10;中程度の精度で自動的に生成された説明">
            <a:extLst>
              <a:ext uri="{FF2B5EF4-FFF2-40B4-BE49-F238E27FC236}">
                <a16:creationId xmlns:a16="http://schemas.microsoft.com/office/drawing/2014/main" id="{714D25E6-4006-9D48-0AA4-88C00185BE7A}"/>
              </a:ext>
            </a:extLst>
          </p:cNvPr>
          <p:cNvPicPr>
            <a:picLocks noChangeAspect="1"/>
          </p:cNvPicPr>
          <p:nvPr/>
        </p:nvPicPr>
        <p:blipFill rotWithShape="1">
          <a:blip r:embed="rId3">
            <a:extLst>
              <a:ext uri="{28A0092B-C50C-407E-A947-70E740481C1C}">
                <a14:useLocalDpi xmlns:a14="http://schemas.microsoft.com/office/drawing/2010/main" val="0"/>
              </a:ext>
            </a:extLst>
          </a:blip>
          <a:srcRect b="15492"/>
          <a:stretch/>
        </p:blipFill>
        <p:spPr>
          <a:xfrm>
            <a:off x="5465672" y="2071108"/>
            <a:ext cx="2134465" cy="3686240"/>
          </a:xfrm>
          <a:prstGeom prst="rect">
            <a:avLst/>
          </a:prstGeom>
          <a:ln w="28575">
            <a:solidFill>
              <a:schemeClr val="tx1"/>
            </a:solidFill>
          </a:ln>
        </p:spPr>
      </p:pic>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FE310F47-BA0F-5930-5974-ECB42AF03FF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44880" y="2068542"/>
            <a:ext cx="1805062" cy="3688806"/>
          </a:xfrm>
          <a:prstGeom prst="rect">
            <a:avLst/>
          </a:prstGeom>
          <a:ln w="28575">
            <a:solidFill>
              <a:schemeClr val="tx1"/>
            </a:solidFill>
          </a:ln>
        </p:spPr>
      </p:pic>
      <p:pic>
        <p:nvPicPr>
          <p:cNvPr id="20" name="図 19">
            <a:extLst>
              <a:ext uri="{FF2B5EF4-FFF2-40B4-BE49-F238E27FC236}">
                <a16:creationId xmlns:a16="http://schemas.microsoft.com/office/drawing/2014/main" id="{192ADD0C-F0A7-1C11-8453-5E4E29C72182}"/>
              </a:ext>
            </a:extLst>
          </p:cNvPr>
          <p:cNvPicPr>
            <a:picLocks noChangeAspect="1"/>
          </p:cNvPicPr>
          <p:nvPr/>
        </p:nvPicPr>
        <p:blipFill rotWithShape="1">
          <a:blip r:embed="rId5"/>
          <a:srcRect t="28189" b="21747"/>
          <a:stretch/>
        </p:blipFill>
        <p:spPr>
          <a:xfrm>
            <a:off x="76330" y="2094307"/>
            <a:ext cx="2266909" cy="1698582"/>
          </a:xfrm>
          <a:prstGeom prst="rect">
            <a:avLst/>
          </a:prstGeom>
          <a:ln>
            <a:solidFill>
              <a:schemeClr val="tx1"/>
            </a:solidFill>
          </a:ln>
        </p:spPr>
      </p:pic>
      <p:sp>
        <p:nvSpPr>
          <p:cNvPr id="33" name="テキスト ボックス 32">
            <a:extLst>
              <a:ext uri="{FF2B5EF4-FFF2-40B4-BE49-F238E27FC236}">
                <a16:creationId xmlns:a16="http://schemas.microsoft.com/office/drawing/2014/main" id="{E129969E-B23E-78BC-1712-855A5B56164C}"/>
              </a:ext>
            </a:extLst>
          </p:cNvPr>
          <p:cNvSpPr txBox="1"/>
          <p:nvPr/>
        </p:nvSpPr>
        <p:spPr>
          <a:xfrm>
            <a:off x="76329" y="195006"/>
            <a:ext cx="3560590" cy="461665"/>
          </a:xfrm>
          <a:prstGeom prst="rect">
            <a:avLst/>
          </a:prstGeom>
          <a:noFill/>
        </p:spPr>
        <p:txBody>
          <a:bodyPr wrap="none" rtlCol="0">
            <a:spAutoFit/>
          </a:bodyPr>
          <a:lstStyle/>
          <a:p>
            <a:r>
              <a:rPr kumimoji="1" lang="ja-JP" altLang="en-US" sz="2400" b="1" u="sng">
                <a:latin typeface="UD デジタル 教科書体 NK-B" panose="02020700000000000000" pitchFamily="18" charset="-128"/>
                <a:ea typeface="UD デジタル 教科書体 NK-B" panose="02020700000000000000" pitchFamily="18" charset="-128"/>
              </a:rPr>
              <a:t>■練習会出欠回答の方法</a:t>
            </a:r>
          </a:p>
        </p:txBody>
      </p:sp>
      <p:sp>
        <p:nvSpPr>
          <p:cNvPr id="34" name="テキスト ボックス 33">
            <a:extLst>
              <a:ext uri="{FF2B5EF4-FFF2-40B4-BE49-F238E27FC236}">
                <a16:creationId xmlns:a16="http://schemas.microsoft.com/office/drawing/2014/main" id="{F82E7568-2CC1-AB0F-897D-172DC5E604B2}"/>
              </a:ext>
            </a:extLst>
          </p:cNvPr>
          <p:cNvSpPr txBox="1"/>
          <p:nvPr/>
        </p:nvSpPr>
        <p:spPr>
          <a:xfrm>
            <a:off x="78416" y="1785468"/>
            <a:ext cx="1367682" cy="338554"/>
          </a:xfrm>
          <a:prstGeom prst="rect">
            <a:avLst/>
          </a:prstGeom>
          <a:noFill/>
        </p:spPr>
        <p:txBody>
          <a:bodyPr wrap="none" rtlCol="0">
            <a:spAutoFit/>
          </a:bodyPr>
          <a:lstStyle/>
          <a:p>
            <a:r>
              <a:rPr lang="en-US" altLang="ja-JP" sz="1600" b="1">
                <a:latin typeface="UD デジタル 教科書体 NK-B" panose="02020700000000000000" pitchFamily="18" charset="-128"/>
                <a:ea typeface="UD デジタル 教科書体 NK-B" panose="02020700000000000000" pitchFamily="18" charset="-128"/>
              </a:rPr>
              <a:t>BAND</a:t>
            </a:r>
            <a:r>
              <a:rPr lang="ja-JP" altLang="en-US" sz="1600" b="1">
                <a:latin typeface="UD デジタル 教科書体 NK-B" panose="02020700000000000000" pitchFamily="18" charset="-128"/>
                <a:ea typeface="UD デジタル 教科書体 NK-B" panose="02020700000000000000" pitchFamily="18" charset="-128"/>
              </a:rPr>
              <a:t>アプリ</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sp>
        <p:nvSpPr>
          <p:cNvPr id="35" name="テキスト ボックス 34">
            <a:extLst>
              <a:ext uri="{FF2B5EF4-FFF2-40B4-BE49-F238E27FC236}">
                <a16:creationId xmlns:a16="http://schemas.microsoft.com/office/drawing/2014/main" id="{4D8BF223-7192-F661-18FC-2CF6A1BC3026}"/>
              </a:ext>
            </a:extLst>
          </p:cNvPr>
          <p:cNvSpPr txBox="1"/>
          <p:nvPr/>
        </p:nvSpPr>
        <p:spPr>
          <a:xfrm>
            <a:off x="3208444" y="1785468"/>
            <a:ext cx="1159292"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ホーム画面</a:t>
            </a:r>
          </a:p>
        </p:txBody>
      </p:sp>
      <p:sp>
        <p:nvSpPr>
          <p:cNvPr id="36" name="正方形/長方形 35">
            <a:extLst>
              <a:ext uri="{FF2B5EF4-FFF2-40B4-BE49-F238E27FC236}">
                <a16:creationId xmlns:a16="http://schemas.microsoft.com/office/drawing/2014/main" id="{6DA73A70-A22E-1996-A623-870A98438D65}"/>
              </a:ext>
            </a:extLst>
          </p:cNvPr>
          <p:cNvSpPr/>
          <p:nvPr/>
        </p:nvSpPr>
        <p:spPr>
          <a:xfrm>
            <a:off x="3855019" y="5288691"/>
            <a:ext cx="284672" cy="33855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吹き出し: 四角形 36">
            <a:extLst>
              <a:ext uri="{FF2B5EF4-FFF2-40B4-BE49-F238E27FC236}">
                <a16:creationId xmlns:a16="http://schemas.microsoft.com/office/drawing/2014/main" id="{28D80614-7703-0B18-69DF-DDDE9FAEC1F9}"/>
              </a:ext>
            </a:extLst>
          </p:cNvPr>
          <p:cNvSpPr/>
          <p:nvPr/>
        </p:nvSpPr>
        <p:spPr>
          <a:xfrm>
            <a:off x="3394601" y="4542709"/>
            <a:ext cx="1574914" cy="534773"/>
          </a:xfrm>
          <a:prstGeom prst="wedgeRectCallout">
            <a:avLst>
              <a:gd name="adj1" fmla="val -14398"/>
              <a:gd name="adj2" fmla="val 8453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①「予定表」をタップ</a:t>
            </a:r>
            <a:endPar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38" name="テキスト ボックス 37">
            <a:extLst>
              <a:ext uri="{FF2B5EF4-FFF2-40B4-BE49-F238E27FC236}">
                <a16:creationId xmlns:a16="http://schemas.microsoft.com/office/drawing/2014/main" id="{483C9A43-7F46-7329-A376-63FDC3393B57}"/>
              </a:ext>
            </a:extLst>
          </p:cNvPr>
          <p:cNvSpPr txBox="1"/>
          <p:nvPr/>
        </p:nvSpPr>
        <p:spPr>
          <a:xfrm>
            <a:off x="5383093" y="1785468"/>
            <a:ext cx="1210588"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予定表画面</a:t>
            </a:r>
          </a:p>
        </p:txBody>
      </p:sp>
      <p:sp>
        <p:nvSpPr>
          <p:cNvPr id="39" name="正方形/長方形 38">
            <a:extLst>
              <a:ext uri="{FF2B5EF4-FFF2-40B4-BE49-F238E27FC236}">
                <a16:creationId xmlns:a16="http://schemas.microsoft.com/office/drawing/2014/main" id="{A9EDA12B-43CD-256D-7A5A-82F07ADAA3C4}"/>
              </a:ext>
            </a:extLst>
          </p:cNvPr>
          <p:cNvSpPr/>
          <p:nvPr/>
        </p:nvSpPr>
        <p:spPr>
          <a:xfrm>
            <a:off x="7222218" y="2840856"/>
            <a:ext cx="460498" cy="439602"/>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吹き出し: 四角形 39">
            <a:extLst>
              <a:ext uri="{FF2B5EF4-FFF2-40B4-BE49-F238E27FC236}">
                <a16:creationId xmlns:a16="http://schemas.microsoft.com/office/drawing/2014/main" id="{333B0CD5-05E4-5956-A76C-59D688DD58D2}"/>
              </a:ext>
            </a:extLst>
          </p:cNvPr>
          <p:cNvSpPr/>
          <p:nvPr/>
        </p:nvSpPr>
        <p:spPr>
          <a:xfrm>
            <a:off x="5680713" y="2840856"/>
            <a:ext cx="1425484" cy="580996"/>
          </a:xfrm>
          <a:prstGeom prst="wedgeRectCallout">
            <a:avLst>
              <a:gd name="adj1" fmla="val 64033"/>
              <a:gd name="adj2" fmla="val -185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②確認したい</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　   日付をタップ</a:t>
            </a:r>
            <a:endPar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41" name="テキスト ボックス 40">
            <a:extLst>
              <a:ext uri="{FF2B5EF4-FFF2-40B4-BE49-F238E27FC236}">
                <a16:creationId xmlns:a16="http://schemas.microsoft.com/office/drawing/2014/main" id="{182FBB49-DF8C-A7BB-E234-2F80C1DDEB4D}"/>
              </a:ext>
            </a:extLst>
          </p:cNvPr>
          <p:cNvSpPr txBox="1"/>
          <p:nvPr/>
        </p:nvSpPr>
        <p:spPr>
          <a:xfrm>
            <a:off x="8214150" y="1785468"/>
            <a:ext cx="2127505"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予定の詳細</a:t>
            </a:r>
            <a:r>
              <a:rPr kumimoji="1" lang="en-US" altLang="ja-JP" sz="1600" b="1">
                <a:latin typeface="UD デジタル 教科書体 NK-B" panose="02020700000000000000" pitchFamily="18" charset="-128"/>
                <a:ea typeface="UD デジタル 教科書体 NK-B" panose="02020700000000000000" pitchFamily="18" charset="-128"/>
              </a:rPr>
              <a:t>/</a:t>
            </a:r>
            <a:r>
              <a:rPr kumimoji="1" lang="ja-JP" altLang="en-US" sz="1600" b="1">
                <a:latin typeface="UD デジタル 教科書体 NK-B" panose="02020700000000000000" pitchFamily="18" charset="-128"/>
                <a:ea typeface="UD デジタル 教科書体 NK-B" panose="02020700000000000000" pitchFamily="18" charset="-128"/>
              </a:rPr>
              <a:t>回答画面</a:t>
            </a:r>
          </a:p>
        </p:txBody>
      </p:sp>
      <p:sp>
        <p:nvSpPr>
          <p:cNvPr id="45" name="吹き出し: 四角形 44">
            <a:extLst>
              <a:ext uri="{FF2B5EF4-FFF2-40B4-BE49-F238E27FC236}">
                <a16:creationId xmlns:a16="http://schemas.microsoft.com/office/drawing/2014/main" id="{BF7ABB95-1FDC-0B30-C06E-270B419BBC5F}"/>
              </a:ext>
            </a:extLst>
          </p:cNvPr>
          <p:cNvSpPr/>
          <p:nvPr/>
        </p:nvSpPr>
        <p:spPr>
          <a:xfrm>
            <a:off x="10681552" y="4202849"/>
            <a:ext cx="1282435" cy="580996"/>
          </a:xfrm>
          <a:prstGeom prst="wedgeRectCallout">
            <a:avLst>
              <a:gd name="adj1" fmla="val -57324"/>
              <a:gd name="adj2" fmla="val -14304"/>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④出欠を記入</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〆切：</a:t>
            </a:r>
            <a:r>
              <a:rPr lang="en-US" altLang="ja-JP" sz="1200">
                <a:solidFill>
                  <a:schemeClr val="tx1"/>
                </a:solidFill>
                <a:latin typeface="UD デジタル 教科書体 NK-B" panose="02020700000000000000" pitchFamily="18" charset="-128"/>
                <a:ea typeface="UD デジタル 教科書体 NK-B" panose="02020700000000000000" pitchFamily="18" charset="-128"/>
              </a:rPr>
              <a:t>2</a:t>
            </a: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日前</a:t>
            </a:r>
          </a:p>
        </p:txBody>
      </p:sp>
      <p:sp>
        <p:nvSpPr>
          <p:cNvPr id="46" name="正方形/長方形 45">
            <a:extLst>
              <a:ext uri="{FF2B5EF4-FFF2-40B4-BE49-F238E27FC236}">
                <a16:creationId xmlns:a16="http://schemas.microsoft.com/office/drawing/2014/main" id="{927C8DD9-CEB1-FF2A-2C67-DAB7A810C741}"/>
              </a:ext>
            </a:extLst>
          </p:cNvPr>
          <p:cNvSpPr/>
          <p:nvPr/>
        </p:nvSpPr>
        <p:spPr>
          <a:xfrm>
            <a:off x="3006040" y="1728643"/>
            <a:ext cx="9032649" cy="4186196"/>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A88B6863-25EB-B767-4EDA-B3D74DDCB8D6}"/>
              </a:ext>
            </a:extLst>
          </p:cNvPr>
          <p:cNvSpPr txBox="1"/>
          <p:nvPr/>
        </p:nvSpPr>
        <p:spPr>
          <a:xfrm>
            <a:off x="76329" y="3942684"/>
            <a:ext cx="3182583" cy="1323439"/>
          </a:xfrm>
          <a:prstGeom prst="rect">
            <a:avLst/>
          </a:prstGeom>
          <a:noFill/>
        </p:spPr>
        <p:txBody>
          <a:bodyPr wrap="square" rtlCol="0">
            <a:spAutoFit/>
          </a:bodyPr>
          <a:lstStyle/>
          <a:p>
            <a:r>
              <a:rPr kumimoji="1" lang="en-US" altLang="ja-JP" sz="1600" b="1">
                <a:latin typeface="UD デジタル 教科書体 NK-B" panose="02020700000000000000" pitchFamily="18" charset="-128"/>
                <a:ea typeface="UD デジタル 教科書体 NK-B" panose="02020700000000000000" pitchFamily="18" charset="-128"/>
              </a:rPr>
              <a:t>&lt;</a:t>
            </a:r>
            <a:r>
              <a:rPr kumimoji="1" lang="ja-JP" altLang="en-US" sz="1600" b="1">
                <a:latin typeface="UD デジタル 教科書体 NK-B" panose="02020700000000000000" pitchFamily="18" charset="-128"/>
                <a:ea typeface="UD デジタル 教科書体 NK-B" panose="02020700000000000000" pitchFamily="18" charset="-128"/>
              </a:rPr>
              <a:t>お願い事項</a:t>
            </a:r>
            <a:r>
              <a:rPr kumimoji="1" lang="en-US" altLang="ja-JP" sz="1600" b="1">
                <a:latin typeface="UD デジタル 教科書体 NK-B" panose="02020700000000000000" pitchFamily="18" charset="-128"/>
                <a:ea typeface="UD デジタル 教科書体 NK-B" panose="02020700000000000000" pitchFamily="18" charset="-128"/>
              </a:rPr>
              <a:t>&gt;</a:t>
            </a:r>
          </a:p>
          <a:p>
            <a:r>
              <a:rPr lang="ja-JP" altLang="en-US" sz="1600" b="1">
                <a:latin typeface="UD デジタル 教科書体 NK-B" panose="02020700000000000000" pitchFamily="18" charset="-128"/>
                <a:ea typeface="UD デジタル 教科書体 NK-B" panose="02020700000000000000" pitchFamily="18" charset="-128"/>
              </a:rPr>
              <a:t>①出欠予定の入力</a:t>
            </a:r>
            <a:endParaRPr lang="en-US" altLang="ja-JP" sz="1600" b="1">
              <a:latin typeface="UD デジタル 教科書体 NK-B" panose="02020700000000000000" pitchFamily="18" charset="-128"/>
              <a:ea typeface="UD デジタル 教科書体 NK-B" panose="02020700000000000000" pitchFamily="18" charset="-128"/>
            </a:endParaRPr>
          </a:p>
          <a:p>
            <a:r>
              <a:rPr kumimoji="1" lang="ja-JP" altLang="en-US" sz="1600" b="1">
                <a:latin typeface="UD デジタル 教科書体 NK-B" panose="02020700000000000000" pitchFamily="18" charset="-128"/>
                <a:ea typeface="UD デジタル 教科書体 NK-B" panose="02020700000000000000" pitchFamily="18" charset="-128"/>
              </a:rPr>
              <a:t>　⇒</a:t>
            </a:r>
            <a:r>
              <a:rPr kumimoji="1" lang="ja-JP" altLang="en-US" sz="1600" b="1" u="sng">
                <a:solidFill>
                  <a:srgbClr val="FF0000"/>
                </a:solidFill>
                <a:latin typeface="UD デジタル 教科書体 NK-B" panose="02020700000000000000" pitchFamily="18" charset="-128"/>
                <a:ea typeface="UD デジタル 教科書体 NK-B" panose="02020700000000000000" pitchFamily="18" charset="-128"/>
              </a:rPr>
              <a:t>ドリンク準備本数把握の為</a:t>
            </a:r>
            <a:endParaRPr kumimoji="1" lang="en-US" altLang="ja-JP" sz="1600" b="1" u="sng">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sz="1600" b="1">
                <a:latin typeface="UD デジタル 教科書体 NK-B" panose="02020700000000000000" pitchFamily="18" charset="-128"/>
                <a:ea typeface="UD デジタル 教科書体 NK-B" panose="02020700000000000000" pitchFamily="18" charset="-128"/>
              </a:rPr>
              <a:t>②練習日の</a:t>
            </a:r>
            <a:r>
              <a:rPr lang="en-US" altLang="ja-JP" sz="1600" b="1">
                <a:latin typeface="UD デジタル 教科書体 NK-B" panose="02020700000000000000" pitchFamily="18" charset="-128"/>
                <a:ea typeface="UD デジタル 教科書体 NK-B" panose="02020700000000000000" pitchFamily="18" charset="-128"/>
              </a:rPr>
              <a:t>2</a:t>
            </a:r>
            <a:r>
              <a:rPr lang="ja-JP" altLang="en-US" sz="1600" b="1">
                <a:latin typeface="UD デジタル 教科書体 NK-B" panose="02020700000000000000" pitchFamily="18" charset="-128"/>
                <a:ea typeface="UD デジタル 教科書体 NK-B" panose="02020700000000000000" pitchFamily="18" charset="-128"/>
              </a:rPr>
              <a:t>日前までに入力</a:t>
            </a:r>
            <a:endParaRPr lang="en-US" altLang="ja-JP" sz="1600" b="1">
              <a:latin typeface="UD デジタル 教科書体 NK-B" panose="02020700000000000000" pitchFamily="18" charset="-128"/>
              <a:ea typeface="UD デジタル 教科書体 NK-B" panose="02020700000000000000" pitchFamily="18" charset="-128"/>
            </a:endParaRPr>
          </a:p>
          <a:p>
            <a:r>
              <a:rPr kumimoji="1" lang="ja-JP" altLang="en-US" sz="1600" b="1">
                <a:latin typeface="UD デジタル 教科書体 NK-B" panose="02020700000000000000" pitchFamily="18" charset="-128"/>
                <a:ea typeface="UD デジタル 教科書体 NK-B" panose="02020700000000000000" pitchFamily="18" charset="-128"/>
              </a:rPr>
              <a:t>　⇒</a:t>
            </a:r>
            <a:r>
              <a:rPr kumimoji="1" lang="ja-JP" altLang="en-US" sz="1600" b="1" u="sng">
                <a:solidFill>
                  <a:srgbClr val="FF0000"/>
                </a:solidFill>
                <a:latin typeface="UD デジタル 教科書体 NK-B" panose="02020700000000000000" pitchFamily="18" charset="-128"/>
                <a:ea typeface="UD デジタル 教科書体 NK-B" panose="02020700000000000000" pitchFamily="18" charset="-128"/>
              </a:rPr>
              <a:t>ドリンク準備手配の為</a:t>
            </a:r>
            <a:endParaRPr kumimoji="1" lang="en-US" altLang="ja-JP" sz="1600" b="1" u="sng">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48" name="テキスト ボックス 47">
            <a:extLst>
              <a:ext uri="{FF2B5EF4-FFF2-40B4-BE49-F238E27FC236}">
                <a16:creationId xmlns:a16="http://schemas.microsoft.com/office/drawing/2014/main" id="{27C7D830-09F9-B4FE-23C6-413E49322281}"/>
              </a:ext>
            </a:extLst>
          </p:cNvPr>
          <p:cNvSpPr txBox="1"/>
          <p:nvPr/>
        </p:nvSpPr>
        <p:spPr>
          <a:xfrm>
            <a:off x="76329" y="5305833"/>
            <a:ext cx="3182583" cy="646331"/>
          </a:xfrm>
          <a:prstGeom prst="rect">
            <a:avLst/>
          </a:prstGeom>
          <a:noFill/>
        </p:spPr>
        <p:txBody>
          <a:bodyPr wrap="square" rtlCol="0">
            <a:spAutoFit/>
          </a:bodyPr>
          <a:lstStyle/>
          <a:p>
            <a:r>
              <a:rPr kumimoji="1" lang="ja-JP" altLang="en-US" b="1">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b="1" u="sng">
                <a:solidFill>
                  <a:srgbClr val="FF0000"/>
                </a:solidFill>
                <a:latin typeface="UD デジタル 教科書体 NK-B" panose="02020700000000000000" pitchFamily="18" charset="-128"/>
                <a:ea typeface="UD デジタル 教科書体 NK-B" panose="02020700000000000000" pitchFamily="18" charset="-128"/>
              </a:rPr>
              <a:t>迷ったら「参加」を選択！</a:t>
            </a:r>
            <a:endParaRPr kumimoji="1" lang="en-US" altLang="ja-JP" b="1" u="sng">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b="1">
                <a:solidFill>
                  <a:srgbClr val="FF0000"/>
                </a:solidFill>
                <a:latin typeface="UD デジタル 教科書体 NK-B" panose="02020700000000000000" pitchFamily="18" charset="-128"/>
                <a:ea typeface="UD デジタル 教科書体 NK-B" panose="02020700000000000000" pitchFamily="18" charset="-128"/>
              </a:rPr>
              <a:t>　　</a:t>
            </a:r>
            <a:r>
              <a:rPr lang="ja-JP" altLang="en-US" b="1" u="sng">
                <a:solidFill>
                  <a:srgbClr val="FF0000"/>
                </a:solidFill>
                <a:latin typeface="UD デジタル 教科書体 NK-B" panose="02020700000000000000" pitchFamily="18" charset="-128"/>
                <a:ea typeface="UD デジタル 教科書体 NK-B" panose="02020700000000000000" pitchFamily="18" charset="-128"/>
              </a:rPr>
              <a:t>ドタキャン</a:t>
            </a:r>
            <a:r>
              <a:rPr lang="en-US" altLang="ja-JP" b="1" u="sng">
                <a:solidFill>
                  <a:srgbClr val="FF0000"/>
                </a:solidFill>
                <a:latin typeface="UD デジタル 教科書体 NK-B" panose="02020700000000000000" pitchFamily="18" charset="-128"/>
                <a:ea typeface="UD デジタル 教科書体 NK-B" panose="02020700000000000000" pitchFamily="18" charset="-128"/>
              </a:rPr>
              <a:t>OK</a:t>
            </a:r>
            <a:r>
              <a:rPr lang="ja-JP" altLang="en-US" b="1" u="sng">
                <a:solidFill>
                  <a:srgbClr val="FF0000"/>
                </a:solidFill>
                <a:latin typeface="UD デジタル 教科書体 NK-B" panose="02020700000000000000" pitchFamily="18" charset="-128"/>
                <a:ea typeface="UD デジタル 教科書体 NK-B" panose="02020700000000000000" pitchFamily="18" charset="-128"/>
              </a:rPr>
              <a:t>です！</a:t>
            </a:r>
            <a:endParaRPr kumimoji="1" lang="en-US" altLang="ja-JP" b="1" u="sng">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A998D95A-7B2C-9A72-0EB4-24C276DC1431}"/>
              </a:ext>
            </a:extLst>
          </p:cNvPr>
          <p:cNvSpPr txBox="1"/>
          <p:nvPr/>
        </p:nvSpPr>
        <p:spPr>
          <a:xfrm>
            <a:off x="12372355" y="699963"/>
            <a:ext cx="1488500" cy="369332"/>
          </a:xfrm>
          <a:prstGeom prst="rect">
            <a:avLst/>
          </a:prstGeom>
          <a:noFill/>
        </p:spPr>
        <p:txBody>
          <a:bodyPr wrap="square" rtlCol="0">
            <a:spAutoFit/>
          </a:bodyPr>
          <a:lstStyle/>
          <a:p>
            <a:r>
              <a:rPr kumimoji="1" lang="ja-JP" altLang="en-US"/>
              <a:t>１分</a:t>
            </a:r>
          </a:p>
        </p:txBody>
      </p:sp>
      <p:sp>
        <p:nvSpPr>
          <p:cNvPr id="3" name="テキスト ボックス 2">
            <a:extLst>
              <a:ext uri="{FF2B5EF4-FFF2-40B4-BE49-F238E27FC236}">
                <a16:creationId xmlns:a16="http://schemas.microsoft.com/office/drawing/2014/main" id="{E0EEF2F9-6449-B7F1-E5F9-9AB6FEC94316}"/>
              </a:ext>
            </a:extLst>
          </p:cNvPr>
          <p:cNvSpPr txBox="1"/>
          <p:nvPr/>
        </p:nvSpPr>
        <p:spPr>
          <a:xfrm>
            <a:off x="12348927" y="72428"/>
            <a:ext cx="461726"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en-US" altLang="ja-JP"/>
              <a:t>W</a:t>
            </a:r>
          </a:p>
        </p:txBody>
      </p:sp>
      <p:sp>
        <p:nvSpPr>
          <p:cNvPr id="13" name="正方形/長方形 12">
            <a:extLst>
              <a:ext uri="{FF2B5EF4-FFF2-40B4-BE49-F238E27FC236}">
                <a16:creationId xmlns:a16="http://schemas.microsoft.com/office/drawing/2014/main" id="{FD10C9A1-2032-1D3E-AC2B-4B70F61A6D78}"/>
              </a:ext>
            </a:extLst>
          </p:cNvPr>
          <p:cNvSpPr/>
          <p:nvPr/>
        </p:nvSpPr>
        <p:spPr>
          <a:xfrm>
            <a:off x="5513069" y="4873137"/>
            <a:ext cx="2008725" cy="75410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四角形 13">
            <a:extLst>
              <a:ext uri="{FF2B5EF4-FFF2-40B4-BE49-F238E27FC236}">
                <a16:creationId xmlns:a16="http://schemas.microsoft.com/office/drawing/2014/main" id="{1252ECD4-D9E5-6CB2-A054-D2558E816F3A}"/>
              </a:ext>
            </a:extLst>
          </p:cNvPr>
          <p:cNvSpPr/>
          <p:nvPr/>
        </p:nvSpPr>
        <p:spPr>
          <a:xfrm>
            <a:off x="5643868" y="4088681"/>
            <a:ext cx="1425484" cy="580996"/>
          </a:xfrm>
          <a:prstGeom prst="wedgeRectCallout">
            <a:avLst>
              <a:gd name="adj1" fmla="val 20413"/>
              <a:gd name="adj2" fmla="val 8845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③表示された</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　　　予定</a:t>
            </a: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をタップ</a:t>
            </a:r>
          </a:p>
        </p:txBody>
      </p:sp>
      <p:sp>
        <p:nvSpPr>
          <p:cNvPr id="15" name="正方形/長方形 14">
            <a:extLst>
              <a:ext uri="{FF2B5EF4-FFF2-40B4-BE49-F238E27FC236}">
                <a16:creationId xmlns:a16="http://schemas.microsoft.com/office/drawing/2014/main" id="{1071FB6C-1B79-8C37-E3B3-9D48721844AD}"/>
              </a:ext>
            </a:extLst>
          </p:cNvPr>
          <p:cNvSpPr/>
          <p:nvPr/>
        </p:nvSpPr>
        <p:spPr>
          <a:xfrm>
            <a:off x="8258375" y="2474794"/>
            <a:ext cx="1879243" cy="1253055"/>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吹き出し: 四角形 15">
            <a:extLst>
              <a:ext uri="{FF2B5EF4-FFF2-40B4-BE49-F238E27FC236}">
                <a16:creationId xmlns:a16="http://schemas.microsoft.com/office/drawing/2014/main" id="{D6E68203-0AC8-58CA-EAA6-067011A42F99}"/>
              </a:ext>
            </a:extLst>
          </p:cNvPr>
          <p:cNvSpPr/>
          <p:nvPr/>
        </p:nvSpPr>
        <p:spPr>
          <a:xfrm>
            <a:off x="10235233" y="2490859"/>
            <a:ext cx="1663008" cy="580996"/>
          </a:xfrm>
          <a:prstGeom prst="wedgeRectCallout">
            <a:avLst>
              <a:gd name="adj1" fmla="val -58067"/>
              <a:gd name="adj2" fmla="val -938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集合場所、時間等の</a:t>
            </a:r>
            <a:endParaRPr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詳細を記載してます</a:t>
            </a:r>
          </a:p>
        </p:txBody>
      </p:sp>
      <p:sp>
        <p:nvSpPr>
          <p:cNvPr id="17" name="正方形/長方形 16">
            <a:extLst>
              <a:ext uri="{FF2B5EF4-FFF2-40B4-BE49-F238E27FC236}">
                <a16:creationId xmlns:a16="http://schemas.microsoft.com/office/drawing/2014/main" id="{DC2D1E29-CBB2-A510-67D3-BE2274749537}"/>
              </a:ext>
            </a:extLst>
          </p:cNvPr>
          <p:cNvSpPr/>
          <p:nvPr/>
        </p:nvSpPr>
        <p:spPr>
          <a:xfrm>
            <a:off x="8258375" y="4204913"/>
            <a:ext cx="2357809" cy="1253055"/>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36121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41381975-9DB0-15DC-04AD-E17C2FD947A5}"/>
              </a:ext>
            </a:extLst>
          </p:cNvPr>
          <p:cNvSpPr txBox="1"/>
          <p:nvPr/>
        </p:nvSpPr>
        <p:spPr>
          <a:xfrm>
            <a:off x="329998" y="160198"/>
            <a:ext cx="11429186" cy="523220"/>
          </a:xfrm>
          <a:prstGeom prst="rect">
            <a:avLst/>
          </a:prstGeom>
          <a:noFill/>
        </p:spPr>
        <p:txBody>
          <a:bodyPr wrap="square" lIns="91440" tIns="45720" rIns="91440" bIns="45720" rtlCol="0" anchor="t">
            <a:spAutoFit/>
          </a:bodyPr>
          <a:lstStyle/>
          <a:p>
            <a:r>
              <a:rPr kumimoji="1" lang="ja-JP" altLang="en-US" sz="2800" b="1">
                <a:latin typeface="UD デジタル 教科書体 NK-B"/>
                <a:ea typeface="UD デジタル 教科書体 NK-B"/>
              </a:rPr>
              <a:t>④全社駅伝</a:t>
            </a:r>
            <a:r>
              <a:rPr lang="ja-JP" altLang="en-US" sz="2800" b="1">
                <a:latin typeface="UD デジタル 教科書体 NK-B"/>
                <a:ea typeface="UD デジタル 教科書体 NK-B"/>
              </a:rPr>
              <a:t>&amp;慰労会（１２月７日）　</a:t>
            </a:r>
            <a:r>
              <a:rPr lang="ja-JP" altLang="en-US" sz="2800" b="1">
                <a:solidFill>
                  <a:srgbClr val="FF0000"/>
                </a:solidFill>
                <a:latin typeface="UD デジタル 教科書体 NK-B"/>
                <a:ea typeface="UD デジタル 教科書体 NK-B"/>
              </a:rPr>
              <a:t>←応援だけでも是非来てください！</a:t>
            </a:r>
          </a:p>
        </p:txBody>
      </p:sp>
      <p:pic>
        <p:nvPicPr>
          <p:cNvPr id="2" name="Picture 1">
            <a:extLst>
              <a:ext uri="{FF2B5EF4-FFF2-40B4-BE49-F238E27FC236}">
                <a16:creationId xmlns:a16="http://schemas.microsoft.com/office/drawing/2014/main" id="{4D4269C5-7614-FD54-1B5E-0FFD5A9BFDE9}"/>
              </a:ext>
            </a:extLst>
          </p:cNvPr>
          <p:cNvPicPr>
            <a:picLocks noChangeAspect="1"/>
          </p:cNvPicPr>
          <p:nvPr/>
        </p:nvPicPr>
        <p:blipFill>
          <a:blip r:embed="rId2"/>
          <a:stretch>
            <a:fillRect/>
          </a:stretch>
        </p:blipFill>
        <p:spPr>
          <a:xfrm>
            <a:off x="4443455" y="1857168"/>
            <a:ext cx="5973676" cy="4373728"/>
          </a:xfrm>
          <a:prstGeom prst="rect">
            <a:avLst/>
          </a:prstGeom>
        </p:spPr>
      </p:pic>
      <p:pic>
        <p:nvPicPr>
          <p:cNvPr id="4" name="図 3">
            <a:extLst>
              <a:ext uri="{FF2B5EF4-FFF2-40B4-BE49-F238E27FC236}">
                <a16:creationId xmlns:a16="http://schemas.microsoft.com/office/drawing/2014/main" id="{1A3CE815-1BDD-F2C7-91BB-AA7B927AAF98}"/>
              </a:ext>
            </a:extLst>
          </p:cNvPr>
          <p:cNvPicPr>
            <a:picLocks noChangeAspect="1"/>
          </p:cNvPicPr>
          <p:nvPr/>
        </p:nvPicPr>
        <p:blipFill>
          <a:blip r:embed="rId3"/>
          <a:stretch>
            <a:fillRect/>
          </a:stretch>
        </p:blipFill>
        <p:spPr>
          <a:xfrm>
            <a:off x="532730" y="2263623"/>
            <a:ext cx="3290113" cy="1402700"/>
          </a:xfrm>
          <a:prstGeom prst="roundRect">
            <a:avLst/>
          </a:prstGeom>
          <a:ln>
            <a:noFill/>
          </a:ln>
          <a:effectLst>
            <a:outerShdw blurRad="292100" dist="139700" dir="2700000" algn="tl" rotWithShape="0">
              <a:srgbClr val="333333">
                <a:alpha val="65000"/>
              </a:srgbClr>
            </a:outerShdw>
          </a:effectLst>
        </p:spPr>
      </p:pic>
      <p:pic>
        <p:nvPicPr>
          <p:cNvPr id="5" name="図 4">
            <a:extLst>
              <a:ext uri="{FF2B5EF4-FFF2-40B4-BE49-F238E27FC236}">
                <a16:creationId xmlns:a16="http://schemas.microsoft.com/office/drawing/2014/main" id="{C2F95AC6-7570-F608-A8CD-7D8AAAC2F847}"/>
              </a:ext>
            </a:extLst>
          </p:cNvPr>
          <p:cNvPicPr>
            <a:picLocks noChangeAspect="1"/>
          </p:cNvPicPr>
          <p:nvPr/>
        </p:nvPicPr>
        <p:blipFill>
          <a:blip r:embed="rId4"/>
          <a:stretch>
            <a:fillRect/>
          </a:stretch>
        </p:blipFill>
        <p:spPr>
          <a:xfrm>
            <a:off x="427135" y="838200"/>
            <a:ext cx="3806907" cy="1482213"/>
          </a:xfrm>
          <a:prstGeom prst="roundRect">
            <a:avLst/>
          </a:prstGeom>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5C287A71-9997-7B7B-9A8C-3C36421BC7B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283" t="31396" r="16680" b="16376"/>
          <a:stretch/>
        </p:blipFill>
        <p:spPr bwMode="auto">
          <a:xfrm>
            <a:off x="5349280" y="916848"/>
            <a:ext cx="2283746" cy="1324915"/>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7">
            <a:extLst>
              <a:ext uri="{FF2B5EF4-FFF2-40B4-BE49-F238E27FC236}">
                <a16:creationId xmlns:a16="http://schemas.microsoft.com/office/drawing/2014/main" id="{A99A99B0-4894-4B47-A50B-BEA18F1F192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808" t="15572" r="48310" b="38199"/>
          <a:stretch/>
        </p:blipFill>
        <p:spPr bwMode="auto">
          <a:xfrm>
            <a:off x="1434022" y="4756293"/>
            <a:ext cx="499803" cy="836812"/>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8">
            <a:extLst>
              <a:ext uri="{FF2B5EF4-FFF2-40B4-BE49-F238E27FC236}">
                <a16:creationId xmlns:a16="http://schemas.microsoft.com/office/drawing/2014/main" id="{1DF7D2F9-9794-F5C1-A08C-413284978AB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8483" t="16947" r="45567" b="27764"/>
          <a:stretch/>
        </p:blipFill>
        <p:spPr bwMode="auto">
          <a:xfrm>
            <a:off x="873769" y="5163072"/>
            <a:ext cx="445397" cy="802541"/>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図 9">
            <a:extLst>
              <a:ext uri="{FF2B5EF4-FFF2-40B4-BE49-F238E27FC236}">
                <a16:creationId xmlns:a16="http://schemas.microsoft.com/office/drawing/2014/main" id="{C86AFDA5-72AB-574F-38B8-DFDBEDDCB12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0110" t="18651" r="23964" b="10154"/>
          <a:stretch/>
        </p:blipFill>
        <p:spPr bwMode="auto">
          <a:xfrm>
            <a:off x="718721" y="4380725"/>
            <a:ext cx="692741" cy="826960"/>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図 14">
            <a:extLst>
              <a:ext uri="{FF2B5EF4-FFF2-40B4-BE49-F238E27FC236}">
                <a16:creationId xmlns:a16="http://schemas.microsoft.com/office/drawing/2014/main" id="{E3F89B1A-F8D9-6C57-967B-363F0277386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2720" t="25203" r="18216" b="33284"/>
          <a:stretch/>
        </p:blipFill>
        <p:spPr bwMode="auto">
          <a:xfrm>
            <a:off x="1214337" y="5739578"/>
            <a:ext cx="683996" cy="751134"/>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図 15">
            <a:extLst>
              <a:ext uri="{FF2B5EF4-FFF2-40B4-BE49-F238E27FC236}">
                <a16:creationId xmlns:a16="http://schemas.microsoft.com/office/drawing/2014/main" id="{E7E9AC83-51DB-7FEE-8989-33D98C68C30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2965" t="29469" r="44163" b="18208"/>
          <a:stretch/>
        </p:blipFill>
        <p:spPr bwMode="auto">
          <a:xfrm>
            <a:off x="2894835" y="4251401"/>
            <a:ext cx="536076" cy="781769"/>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6">
            <a:extLst>
              <a:ext uri="{FF2B5EF4-FFF2-40B4-BE49-F238E27FC236}">
                <a16:creationId xmlns:a16="http://schemas.microsoft.com/office/drawing/2014/main" id="{28B09511-B3F6-C8E4-8B21-7269B7BE8212}"/>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1118" t="28565" r="49302" b="26750"/>
          <a:stretch/>
        </p:blipFill>
        <p:spPr bwMode="auto">
          <a:xfrm>
            <a:off x="2321223" y="5407260"/>
            <a:ext cx="428404" cy="741557"/>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図 27">
            <a:extLst>
              <a:ext uri="{FF2B5EF4-FFF2-40B4-BE49-F238E27FC236}">
                <a16:creationId xmlns:a16="http://schemas.microsoft.com/office/drawing/2014/main" id="{48E3552D-72C5-7693-193A-193FEEE38BE7}"/>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2430" t="27749" r="54192" b="36058"/>
          <a:stretch/>
        </p:blipFill>
        <p:spPr bwMode="auto">
          <a:xfrm>
            <a:off x="1900348" y="5297232"/>
            <a:ext cx="357004" cy="78352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図 28">
            <a:extLst>
              <a:ext uri="{FF2B5EF4-FFF2-40B4-BE49-F238E27FC236}">
                <a16:creationId xmlns:a16="http://schemas.microsoft.com/office/drawing/2014/main" id="{7D06BBFB-74C7-7C8B-AD68-46CEC0FB917F}"/>
              </a:ext>
            </a:extLst>
          </p:cNvPr>
          <p:cNvPicPr>
            <a:picLocks noChangeAspect="1"/>
          </p:cNvPicPr>
          <p:nvPr/>
        </p:nvPicPr>
        <p:blipFill rotWithShape="1">
          <a:blip r:embed="rId13"/>
          <a:srcRect l="16923"/>
          <a:stretch/>
        </p:blipFill>
        <p:spPr>
          <a:xfrm>
            <a:off x="3117458" y="4972219"/>
            <a:ext cx="504797" cy="797704"/>
          </a:xfrm>
          <a:prstGeom prst="roundRect">
            <a:avLst/>
          </a:prstGeom>
          <a:ln>
            <a:noFill/>
          </a:ln>
          <a:effectLst>
            <a:outerShdw blurRad="292100" dist="139700" dir="2700000" algn="tl" rotWithShape="0">
              <a:srgbClr val="333333">
                <a:alpha val="65000"/>
              </a:srgbClr>
            </a:outerShdw>
          </a:effectLst>
        </p:spPr>
      </p:pic>
      <p:pic>
        <p:nvPicPr>
          <p:cNvPr id="30" name="図 29">
            <a:extLst>
              <a:ext uri="{FF2B5EF4-FFF2-40B4-BE49-F238E27FC236}">
                <a16:creationId xmlns:a16="http://schemas.microsoft.com/office/drawing/2014/main" id="{CD5BB164-5432-B67F-2A27-47FBD456FC6C}"/>
              </a:ext>
            </a:extLst>
          </p:cNvPr>
          <p:cNvPicPr>
            <a:picLocks noChangeAspect="1"/>
          </p:cNvPicPr>
          <p:nvPr/>
        </p:nvPicPr>
        <p:blipFill rotWithShape="1">
          <a:blip r:embed="rId14"/>
          <a:srcRect l="26992" t="4555"/>
          <a:stretch/>
        </p:blipFill>
        <p:spPr>
          <a:xfrm>
            <a:off x="1676480" y="4085760"/>
            <a:ext cx="572633" cy="801520"/>
          </a:xfrm>
          <a:prstGeom prst="roundRect">
            <a:avLst/>
          </a:prstGeom>
          <a:ln>
            <a:noFill/>
          </a:ln>
          <a:effectLst>
            <a:outerShdw blurRad="292100" dist="139700" dir="2700000" algn="tl" rotWithShape="0">
              <a:srgbClr val="333333">
                <a:alpha val="65000"/>
              </a:srgbClr>
            </a:outerShdw>
          </a:effectLst>
        </p:spPr>
      </p:pic>
      <p:pic>
        <p:nvPicPr>
          <p:cNvPr id="31" name="図 30">
            <a:extLst>
              <a:ext uri="{FF2B5EF4-FFF2-40B4-BE49-F238E27FC236}">
                <a16:creationId xmlns:a16="http://schemas.microsoft.com/office/drawing/2014/main" id="{3EA14565-29E3-E431-7206-6C4C5F6AD6C1}"/>
              </a:ext>
            </a:extLst>
          </p:cNvPr>
          <p:cNvPicPr>
            <a:picLocks noChangeAspect="1"/>
          </p:cNvPicPr>
          <p:nvPr/>
        </p:nvPicPr>
        <p:blipFill rotWithShape="1">
          <a:blip r:embed="rId15"/>
          <a:srcRect l="35340" t="9442" r="12156"/>
          <a:stretch/>
        </p:blipFill>
        <p:spPr>
          <a:xfrm>
            <a:off x="2154141" y="4670246"/>
            <a:ext cx="342705" cy="764335"/>
          </a:xfrm>
          <a:prstGeom prst="roundRect">
            <a:avLst/>
          </a:prstGeom>
          <a:ln>
            <a:noFill/>
          </a:ln>
          <a:effectLst>
            <a:outerShdw blurRad="292100" dist="139700" dir="2700000" algn="tl" rotWithShape="0">
              <a:srgbClr val="333333">
                <a:alpha val="65000"/>
              </a:srgbClr>
            </a:outerShdw>
          </a:effectLst>
        </p:spPr>
      </p:pic>
      <p:pic>
        <p:nvPicPr>
          <p:cNvPr id="32" name="図 31">
            <a:extLst>
              <a:ext uri="{FF2B5EF4-FFF2-40B4-BE49-F238E27FC236}">
                <a16:creationId xmlns:a16="http://schemas.microsoft.com/office/drawing/2014/main" id="{2ED82787-3B7D-2DF7-1001-BD2AF3AA87A3}"/>
              </a:ext>
            </a:extLst>
          </p:cNvPr>
          <p:cNvPicPr>
            <a:picLocks noChangeAspect="1"/>
          </p:cNvPicPr>
          <p:nvPr/>
        </p:nvPicPr>
        <p:blipFill rotWithShape="1">
          <a:blip r:embed="rId16"/>
          <a:srcRect l="9772" t="3128"/>
          <a:stretch/>
        </p:blipFill>
        <p:spPr>
          <a:xfrm>
            <a:off x="2735765" y="5593105"/>
            <a:ext cx="614774" cy="776434"/>
          </a:xfrm>
          <a:prstGeom prst="roundRect">
            <a:avLst/>
          </a:prstGeom>
          <a:ln>
            <a:noFill/>
          </a:ln>
          <a:effectLst>
            <a:outerShdw blurRad="292100" dist="139700" dir="2700000" algn="tl" rotWithShape="0">
              <a:srgbClr val="333333">
                <a:alpha val="65000"/>
              </a:srgbClr>
            </a:outerShdw>
          </a:effectLst>
        </p:spPr>
      </p:pic>
      <p:pic>
        <p:nvPicPr>
          <p:cNvPr id="33" name="図 32">
            <a:extLst>
              <a:ext uri="{FF2B5EF4-FFF2-40B4-BE49-F238E27FC236}">
                <a16:creationId xmlns:a16="http://schemas.microsoft.com/office/drawing/2014/main" id="{9065B0B4-A726-A56E-810B-4D3519393F0B}"/>
              </a:ext>
            </a:extLst>
          </p:cNvPr>
          <p:cNvPicPr>
            <a:picLocks noChangeAspect="1"/>
          </p:cNvPicPr>
          <p:nvPr/>
        </p:nvPicPr>
        <p:blipFill>
          <a:blip r:embed="rId17"/>
          <a:stretch>
            <a:fillRect/>
          </a:stretch>
        </p:blipFill>
        <p:spPr>
          <a:xfrm>
            <a:off x="2412216" y="4117200"/>
            <a:ext cx="504802" cy="747479"/>
          </a:xfrm>
          <a:prstGeom prst="roundRect">
            <a:avLst/>
          </a:prstGeom>
          <a:ln>
            <a:noFill/>
          </a:ln>
          <a:effectLst>
            <a:outerShdw blurRad="292100" dist="139700" dir="2700000" algn="tl" rotWithShape="0">
              <a:srgbClr val="333333">
                <a:alpha val="65000"/>
              </a:srgbClr>
            </a:outerShdw>
          </a:effectLst>
        </p:spPr>
      </p:pic>
      <p:sp>
        <p:nvSpPr>
          <p:cNvPr id="34" name="テキスト ボックス 33">
            <a:extLst>
              <a:ext uri="{FF2B5EF4-FFF2-40B4-BE49-F238E27FC236}">
                <a16:creationId xmlns:a16="http://schemas.microsoft.com/office/drawing/2014/main" id="{223CF42D-690C-E04E-0F1F-490165C7F30A}"/>
              </a:ext>
            </a:extLst>
          </p:cNvPr>
          <p:cNvSpPr txBox="1"/>
          <p:nvPr/>
        </p:nvSpPr>
        <p:spPr>
          <a:xfrm>
            <a:off x="951945" y="793863"/>
            <a:ext cx="2843907" cy="369332"/>
          </a:xfrm>
          <a:prstGeom prst="rect">
            <a:avLst/>
          </a:prstGeom>
          <a:noFill/>
        </p:spPr>
        <p:txBody>
          <a:bodyPr wrap="square" rtlCol="0">
            <a:spAutoFit/>
          </a:bodyPr>
          <a:lstStyle/>
          <a:p>
            <a:r>
              <a:rPr kumimoji="1" lang="ja-JP" altLang="en-US">
                <a:highlight>
                  <a:srgbClr val="FFFF00"/>
                </a:highlight>
                <a:latin typeface="UD デジタル 教科書体 NK-B" panose="02020700000000000000" pitchFamily="18" charset="-128"/>
                <a:ea typeface="UD デジタル 教科書体 NK-B" panose="02020700000000000000" pitchFamily="18" charset="-128"/>
              </a:rPr>
              <a:t>トヨタ最大の社内イベント！</a:t>
            </a:r>
          </a:p>
        </p:txBody>
      </p:sp>
      <p:sp>
        <p:nvSpPr>
          <p:cNvPr id="35" name="テキスト ボックス 34">
            <a:extLst>
              <a:ext uri="{FF2B5EF4-FFF2-40B4-BE49-F238E27FC236}">
                <a16:creationId xmlns:a16="http://schemas.microsoft.com/office/drawing/2014/main" id="{2EA79059-7DDE-9FC5-0E7D-5312A8AC7421}"/>
              </a:ext>
            </a:extLst>
          </p:cNvPr>
          <p:cNvSpPr txBox="1"/>
          <p:nvPr/>
        </p:nvSpPr>
        <p:spPr>
          <a:xfrm>
            <a:off x="951945" y="3486144"/>
            <a:ext cx="3526989" cy="646331"/>
          </a:xfrm>
          <a:prstGeom prst="rect">
            <a:avLst/>
          </a:prstGeom>
          <a:noFill/>
        </p:spPr>
        <p:txBody>
          <a:bodyPr wrap="square" rtlCol="0">
            <a:spAutoFit/>
          </a:bodyPr>
          <a:lstStyle/>
          <a:p>
            <a:r>
              <a:rPr kumimoji="1" lang="ja-JP" altLang="en-US">
                <a:highlight>
                  <a:srgbClr val="FFFF00"/>
                </a:highlight>
                <a:latin typeface="UD デジタル 教科書体 NK-B" panose="02020700000000000000" pitchFamily="18" charset="-128"/>
                <a:ea typeface="UD デジタル 教科書体 NK-B" panose="02020700000000000000" pitchFamily="18" charset="-128"/>
              </a:rPr>
              <a:t>品保からも沢山出場！</a:t>
            </a:r>
            <a:endParaRPr kumimoji="1" lang="en-US" altLang="ja-JP">
              <a:highlight>
                <a:srgbClr val="FFFF00"/>
              </a:highlight>
              <a:latin typeface="UD デジタル 教科書体 NK-B" panose="02020700000000000000" pitchFamily="18" charset="-128"/>
              <a:ea typeface="UD デジタル 教科書体 NK-B" panose="02020700000000000000" pitchFamily="18" charset="-128"/>
            </a:endParaRPr>
          </a:p>
          <a:p>
            <a:r>
              <a:rPr lang="ja-JP" altLang="en-US">
                <a:highlight>
                  <a:srgbClr val="FFFF00"/>
                </a:highlight>
                <a:latin typeface="UD デジタル 教科書体 NK-B" panose="02020700000000000000" pitchFamily="18" charset="-128"/>
                <a:ea typeface="UD デジタル 教科書体 NK-B" panose="02020700000000000000" pitchFamily="18" charset="-128"/>
              </a:rPr>
              <a:t>（走れなくても大丈夫！）</a:t>
            </a:r>
            <a:endParaRPr kumimoji="1" lang="ja-JP" altLang="en-US">
              <a:highlight>
                <a:srgbClr val="FFFF00"/>
              </a:highlight>
              <a:latin typeface="UD デジタル 教科書体 NK-B" panose="02020700000000000000" pitchFamily="18" charset="-128"/>
              <a:ea typeface="UD デジタル 教科書体 NK-B" panose="02020700000000000000" pitchFamily="18" charset="-128"/>
            </a:endParaRPr>
          </a:p>
        </p:txBody>
      </p:sp>
      <p:sp>
        <p:nvSpPr>
          <p:cNvPr id="37" name="テキスト ボックス 36">
            <a:extLst>
              <a:ext uri="{FF2B5EF4-FFF2-40B4-BE49-F238E27FC236}">
                <a16:creationId xmlns:a16="http://schemas.microsoft.com/office/drawing/2014/main" id="{3D50D43D-8E43-B2C0-7739-7B2006A7E208}"/>
              </a:ext>
            </a:extLst>
          </p:cNvPr>
          <p:cNvSpPr txBox="1"/>
          <p:nvPr/>
        </p:nvSpPr>
        <p:spPr>
          <a:xfrm>
            <a:off x="5682569" y="4001131"/>
            <a:ext cx="2385271" cy="369332"/>
          </a:xfrm>
          <a:prstGeom prst="rect">
            <a:avLst/>
          </a:prstGeom>
          <a:noFill/>
        </p:spPr>
        <p:txBody>
          <a:bodyPr wrap="square" rtlCol="0">
            <a:spAutoFit/>
          </a:bodyPr>
          <a:lstStyle/>
          <a:p>
            <a:r>
              <a:rPr lang="ja-JP" altLang="en-US">
                <a:highlight>
                  <a:srgbClr val="FFFF00"/>
                </a:highlight>
                <a:latin typeface="UD デジタル 教科書体 NK-B" panose="02020700000000000000" pitchFamily="18" charset="-128"/>
                <a:ea typeface="UD デジタル 教科書体 NK-B" panose="02020700000000000000" pitchFamily="18" charset="-128"/>
              </a:rPr>
              <a:t>凄まじい一体感！</a:t>
            </a:r>
            <a:endParaRPr kumimoji="1" lang="ja-JP" altLang="en-US">
              <a:highlight>
                <a:srgbClr val="FFFF00"/>
              </a:highlight>
              <a:latin typeface="UD デジタル 教科書体 NK-B" panose="02020700000000000000" pitchFamily="18" charset="-128"/>
              <a:ea typeface="UD デジタル 教科書体 NK-B" panose="02020700000000000000" pitchFamily="18" charset="-128"/>
            </a:endParaRPr>
          </a:p>
        </p:txBody>
      </p:sp>
      <p:sp>
        <p:nvSpPr>
          <p:cNvPr id="38" name="テキスト ボックス 37">
            <a:extLst>
              <a:ext uri="{FF2B5EF4-FFF2-40B4-BE49-F238E27FC236}">
                <a16:creationId xmlns:a16="http://schemas.microsoft.com/office/drawing/2014/main" id="{CC2A5D8A-3CAC-2CAB-4B2B-2742F10E6CBC}"/>
              </a:ext>
            </a:extLst>
          </p:cNvPr>
          <p:cNvSpPr txBox="1"/>
          <p:nvPr/>
        </p:nvSpPr>
        <p:spPr>
          <a:xfrm>
            <a:off x="8031860" y="5550803"/>
            <a:ext cx="2385271" cy="369332"/>
          </a:xfrm>
          <a:prstGeom prst="rect">
            <a:avLst/>
          </a:prstGeom>
          <a:noFill/>
        </p:spPr>
        <p:txBody>
          <a:bodyPr wrap="square" rtlCol="0">
            <a:spAutoFit/>
          </a:bodyPr>
          <a:lstStyle/>
          <a:p>
            <a:r>
              <a:rPr kumimoji="1" lang="ja-JP" altLang="en-US">
                <a:highlight>
                  <a:srgbClr val="FFFF00"/>
                </a:highlight>
                <a:latin typeface="UD デジタル 教科書体 NK-B" panose="02020700000000000000" pitchFamily="18" charset="-128"/>
                <a:ea typeface="UD デジタル 教科書体 NK-B" panose="02020700000000000000" pitchFamily="18" charset="-128"/>
              </a:rPr>
              <a:t>充実感に浸って飲む！</a:t>
            </a:r>
          </a:p>
        </p:txBody>
      </p:sp>
      <p:pic>
        <p:nvPicPr>
          <p:cNvPr id="39" name="図 38">
            <a:extLst>
              <a:ext uri="{FF2B5EF4-FFF2-40B4-BE49-F238E27FC236}">
                <a16:creationId xmlns:a16="http://schemas.microsoft.com/office/drawing/2014/main" id="{B542F099-14FB-2F95-5E2A-AE915401773D}"/>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5063" t="8296" r="3599" b="45740"/>
          <a:stretch/>
        </p:blipFill>
        <p:spPr bwMode="auto">
          <a:xfrm>
            <a:off x="9533900" y="2023588"/>
            <a:ext cx="1266967" cy="970448"/>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図 39">
            <a:extLst>
              <a:ext uri="{FF2B5EF4-FFF2-40B4-BE49-F238E27FC236}">
                <a16:creationId xmlns:a16="http://schemas.microsoft.com/office/drawing/2014/main" id="{8E44D276-C01E-D066-6BFE-8A448731435B}"/>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12121" b="14263"/>
          <a:stretch/>
        </p:blipFill>
        <p:spPr bwMode="auto">
          <a:xfrm>
            <a:off x="7537059" y="1146388"/>
            <a:ext cx="982383" cy="1051434"/>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図 40">
            <a:extLst>
              <a:ext uri="{FF2B5EF4-FFF2-40B4-BE49-F238E27FC236}">
                <a16:creationId xmlns:a16="http://schemas.microsoft.com/office/drawing/2014/main" id="{AE767339-3232-39B1-06B1-FDF56A2AF53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19442" y="1163195"/>
            <a:ext cx="1395009" cy="1060822"/>
          </a:xfrm>
          <a:prstGeom prst="round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テキスト ボックス 35">
            <a:extLst>
              <a:ext uri="{FF2B5EF4-FFF2-40B4-BE49-F238E27FC236}">
                <a16:creationId xmlns:a16="http://schemas.microsoft.com/office/drawing/2014/main" id="{160BB3E9-7EF2-129C-CA85-DA11D933FF94}"/>
              </a:ext>
            </a:extLst>
          </p:cNvPr>
          <p:cNvSpPr txBox="1"/>
          <p:nvPr/>
        </p:nvSpPr>
        <p:spPr>
          <a:xfrm>
            <a:off x="6440390" y="855624"/>
            <a:ext cx="3874042" cy="369332"/>
          </a:xfrm>
          <a:prstGeom prst="rect">
            <a:avLst/>
          </a:prstGeom>
          <a:noFill/>
        </p:spPr>
        <p:txBody>
          <a:bodyPr wrap="square" rtlCol="0">
            <a:spAutoFit/>
          </a:bodyPr>
          <a:lstStyle/>
          <a:p>
            <a:r>
              <a:rPr kumimoji="1" lang="ja-JP" altLang="en-US">
                <a:highlight>
                  <a:srgbClr val="FFFF00"/>
                </a:highlight>
                <a:latin typeface="UD デジタル 教科書体 NK-B" panose="02020700000000000000" pitchFamily="18" charset="-128"/>
                <a:ea typeface="UD デジタル 教科書体 NK-B" panose="02020700000000000000" pitchFamily="18" charset="-128"/>
              </a:rPr>
              <a:t>部を上げての応援！サポート！</a:t>
            </a:r>
          </a:p>
        </p:txBody>
      </p:sp>
    </p:spTree>
    <p:extLst>
      <p:ext uri="{BB962C8B-B14F-4D97-AF65-F5344CB8AC3E}">
        <p14:creationId xmlns:p14="http://schemas.microsoft.com/office/powerpoint/2010/main" val="974559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C6DAEB5-CD6B-FF84-7B1A-65575D799735}"/>
              </a:ext>
            </a:extLst>
          </p:cNvPr>
          <p:cNvSpPr txBox="1"/>
          <p:nvPr/>
        </p:nvSpPr>
        <p:spPr>
          <a:xfrm>
            <a:off x="145142" y="22248"/>
            <a:ext cx="10571626" cy="584775"/>
          </a:xfrm>
          <a:prstGeom prst="rect">
            <a:avLst/>
          </a:prstGeom>
          <a:noFill/>
        </p:spPr>
        <p:txBody>
          <a:bodyPr wrap="squar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近年の全社大会結果と今年の一般ロング目標</a:t>
            </a:r>
            <a:endParaRPr lang="en-US" altLang="ja-JP" sz="3200">
              <a:latin typeface="UD デジタル 教科書体 NK-B" panose="02020700000000000000" pitchFamily="18" charset="-128"/>
              <a:ea typeface="UD デジタル 教科書体 NK-B" panose="02020700000000000000" pitchFamily="18" charset="-128"/>
            </a:endParaRPr>
          </a:p>
        </p:txBody>
      </p:sp>
      <p:sp>
        <p:nvSpPr>
          <p:cNvPr id="6" name="タイトル 2">
            <a:extLst>
              <a:ext uri="{FF2B5EF4-FFF2-40B4-BE49-F238E27FC236}">
                <a16:creationId xmlns:a16="http://schemas.microsoft.com/office/drawing/2014/main" id="{CACCF134-29F2-A4A1-F024-18E772EC68A7}"/>
              </a:ext>
            </a:extLst>
          </p:cNvPr>
          <p:cNvSpPr txBox="1">
            <a:spLocks/>
          </p:cNvSpPr>
          <p:nvPr/>
        </p:nvSpPr>
        <p:spPr>
          <a:xfrm>
            <a:off x="145142" y="517378"/>
            <a:ext cx="2135521" cy="478914"/>
          </a:xfrm>
          <a:prstGeom prst="rect">
            <a:avLst/>
          </a:prstGeom>
          <a:effectLst/>
        </p:spPr>
        <p:txBody>
          <a:bodyPr vert="horz" wrap="none" lIns="91440" tIns="45720" rIns="91440" bIns="45720" rtlCol="0" anchor="t" anchorCtr="0">
            <a:sp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400" b="0">
                <a:solidFill>
                  <a:schemeClr val="tx1"/>
                </a:solidFill>
                <a:effectLst/>
                <a:latin typeface="UD デジタル 教科書体 NK-B" panose="02020700000000000000" pitchFamily="18" charset="-128"/>
                <a:ea typeface="UD デジタル 教科書体 NK-B" panose="02020700000000000000" pitchFamily="18" charset="-128"/>
              </a:rPr>
              <a:t>＜一般ロング＞</a:t>
            </a:r>
            <a:endParaRPr lang="en-US" altLang="ja-JP" sz="18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7" name="タイトル 2">
            <a:extLst>
              <a:ext uri="{FF2B5EF4-FFF2-40B4-BE49-F238E27FC236}">
                <a16:creationId xmlns:a16="http://schemas.microsoft.com/office/drawing/2014/main" id="{34941F5B-D54F-700E-1D57-AD9DA3E757ED}"/>
              </a:ext>
            </a:extLst>
          </p:cNvPr>
          <p:cNvSpPr txBox="1">
            <a:spLocks/>
          </p:cNvSpPr>
          <p:nvPr/>
        </p:nvSpPr>
        <p:spPr>
          <a:xfrm>
            <a:off x="4282136" y="517378"/>
            <a:ext cx="1537600" cy="478914"/>
          </a:xfrm>
          <a:prstGeom prst="rect">
            <a:avLst/>
          </a:prstGeom>
          <a:effectLst/>
        </p:spPr>
        <p:txBody>
          <a:bodyPr vert="horz" wrap="none" lIns="91440" tIns="45720" rIns="91440" bIns="45720" rtlCol="0" anchor="t" anchorCtr="0">
            <a:sp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400" b="0">
                <a:solidFill>
                  <a:schemeClr val="tx1"/>
                </a:solidFill>
                <a:effectLst/>
                <a:latin typeface="UD デジタル 教科書体 NK-B" panose="02020700000000000000" pitchFamily="18" charset="-128"/>
                <a:ea typeface="UD デジタル 教科書体 NK-B" panose="02020700000000000000" pitchFamily="18" charset="-128"/>
              </a:rPr>
              <a:t>＜シニア＞</a:t>
            </a:r>
            <a:endParaRPr lang="en-US" altLang="ja-JP" sz="18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8" name="タイトル 2">
            <a:extLst>
              <a:ext uri="{FF2B5EF4-FFF2-40B4-BE49-F238E27FC236}">
                <a16:creationId xmlns:a16="http://schemas.microsoft.com/office/drawing/2014/main" id="{3D869FEF-01FD-94A4-B3CA-B55D4E84E92D}"/>
              </a:ext>
            </a:extLst>
          </p:cNvPr>
          <p:cNvSpPr txBox="1">
            <a:spLocks/>
          </p:cNvSpPr>
          <p:nvPr/>
        </p:nvSpPr>
        <p:spPr>
          <a:xfrm>
            <a:off x="8355735" y="517378"/>
            <a:ext cx="1297150" cy="478914"/>
          </a:xfrm>
          <a:prstGeom prst="rect">
            <a:avLst/>
          </a:prstGeom>
          <a:effectLst/>
        </p:spPr>
        <p:txBody>
          <a:bodyPr vert="horz" wrap="none" lIns="91440" tIns="45720" rIns="91440" bIns="45720" rtlCol="0" anchor="t" anchorCtr="0">
            <a:sp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400" b="0">
                <a:solidFill>
                  <a:schemeClr val="tx1"/>
                </a:solidFill>
                <a:effectLst/>
                <a:latin typeface="UD デジタル 教科書体 NK-B" panose="02020700000000000000" pitchFamily="18" charset="-128"/>
                <a:ea typeface="UD デジタル 教科書体 NK-B" panose="02020700000000000000" pitchFamily="18" charset="-128"/>
              </a:rPr>
              <a:t>＜女性＞</a:t>
            </a:r>
            <a:endParaRPr lang="en-US" altLang="ja-JP" sz="18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graphicFrame>
        <p:nvGraphicFramePr>
          <p:cNvPr id="19" name="グラフ 18">
            <a:extLst>
              <a:ext uri="{FF2B5EF4-FFF2-40B4-BE49-F238E27FC236}">
                <a16:creationId xmlns:a16="http://schemas.microsoft.com/office/drawing/2014/main" id="{57D73191-73A0-CF44-C4E1-F6D648B0A03F}"/>
              </a:ext>
            </a:extLst>
          </p:cNvPr>
          <p:cNvGraphicFramePr>
            <a:graphicFrameLocks/>
          </p:cNvGraphicFramePr>
          <p:nvPr>
            <p:extLst>
              <p:ext uri="{D42A27DB-BD31-4B8C-83A1-F6EECF244321}">
                <p14:modId xmlns:p14="http://schemas.microsoft.com/office/powerpoint/2010/main" val="3933581866"/>
              </p:ext>
            </p:extLst>
          </p:nvPr>
        </p:nvGraphicFramePr>
        <p:xfrm>
          <a:off x="168675" y="728662"/>
          <a:ext cx="3806286" cy="28949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グラフ 19">
            <a:extLst>
              <a:ext uri="{FF2B5EF4-FFF2-40B4-BE49-F238E27FC236}">
                <a16:creationId xmlns:a16="http://schemas.microsoft.com/office/drawing/2014/main" id="{893A9D28-65E3-53E0-4EAF-35A505B0C734}"/>
              </a:ext>
            </a:extLst>
          </p:cNvPr>
          <p:cNvGraphicFramePr>
            <a:graphicFrameLocks/>
          </p:cNvGraphicFramePr>
          <p:nvPr>
            <p:extLst>
              <p:ext uri="{D42A27DB-BD31-4B8C-83A1-F6EECF244321}">
                <p14:modId xmlns:p14="http://schemas.microsoft.com/office/powerpoint/2010/main" val="3467161070"/>
              </p:ext>
            </p:extLst>
          </p:nvPr>
        </p:nvGraphicFramePr>
        <p:xfrm>
          <a:off x="4039282" y="728662"/>
          <a:ext cx="4226350" cy="27911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グラフ 22">
            <a:extLst>
              <a:ext uri="{FF2B5EF4-FFF2-40B4-BE49-F238E27FC236}">
                <a16:creationId xmlns:a16="http://schemas.microsoft.com/office/drawing/2014/main" id="{AB4D83C5-DC58-B3EA-8101-773D07317459}"/>
              </a:ext>
            </a:extLst>
          </p:cNvPr>
          <p:cNvGraphicFramePr>
            <a:graphicFrameLocks/>
          </p:cNvGraphicFramePr>
          <p:nvPr>
            <p:extLst>
              <p:ext uri="{D42A27DB-BD31-4B8C-83A1-F6EECF244321}">
                <p14:modId xmlns:p14="http://schemas.microsoft.com/office/powerpoint/2010/main" val="1669311720"/>
              </p:ext>
            </p:extLst>
          </p:nvPr>
        </p:nvGraphicFramePr>
        <p:xfrm>
          <a:off x="8265632" y="996292"/>
          <a:ext cx="4080223" cy="2492405"/>
        </p:xfrm>
        <a:graphic>
          <a:graphicData uri="http://schemas.openxmlformats.org/drawingml/2006/chart">
            <c:chart xmlns:c="http://schemas.openxmlformats.org/drawingml/2006/chart" xmlns:r="http://schemas.openxmlformats.org/officeDocument/2006/relationships" r:id="rId4"/>
          </a:graphicData>
        </a:graphic>
      </p:graphicFrame>
      <p:pic>
        <p:nvPicPr>
          <p:cNvPr id="25" name="図 24" descr="テーブル&#10;&#10;自動的に生成された説明">
            <a:extLst>
              <a:ext uri="{FF2B5EF4-FFF2-40B4-BE49-F238E27FC236}">
                <a16:creationId xmlns:a16="http://schemas.microsoft.com/office/drawing/2014/main" id="{5E290BE6-13D1-26E2-4AD9-9F06E7C87D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825" y="3855896"/>
            <a:ext cx="3688201" cy="2164974"/>
          </a:xfrm>
          <a:prstGeom prst="rect">
            <a:avLst/>
          </a:prstGeom>
        </p:spPr>
      </p:pic>
      <p:pic>
        <p:nvPicPr>
          <p:cNvPr id="27" name="図 26" descr="テーブル&#10;&#10;自動的に生成された説明">
            <a:extLst>
              <a:ext uri="{FF2B5EF4-FFF2-40B4-BE49-F238E27FC236}">
                <a16:creationId xmlns:a16="http://schemas.microsoft.com/office/drawing/2014/main" id="{3B36E7F3-EDED-E1F7-5702-267B96CAF8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9039" y="3855896"/>
            <a:ext cx="3693408" cy="2164974"/>
          </a:xfrm>
          <a:prstGeom prst="rect">
            <a:avLst/>
          </a:prstGeom>
        </p:spPr>
      </p:pic>
      <p:pic>
        <p:nvPicPr>
          <p:cNvPr id="29" name="図 28" descr="テーブル&#10;&#10;自動的に生成された説明">
            <a:extLst>
              <a:ext uri="{FF2B5EF4-FFF2-40B4-BE49-F238E27FC236}">
                <a16:creationId xmlns:a16="http://schemas.microsoft.com/office/drawing/2014/main" id="{2BAC3DF1-9A78-7BD5-F394-73966C3166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7828" y="3855896"/>
            <a:ext cx="3693409" cy="2180625"/>
          </a:xfrm>
          <a:prstGeom prst="rect">
            <a:avLst/>
          </a:prstGeom>
        </p:spPr>
      </p:pic>
      <p:sp>
        <p:nvSpPr>
          <p:cNvPr id="3" name="テキスト ボックス 2">
            <a:extLst>
              <a:ext uri="{FF2B5EF4-FFF2-40B4-BE49-F238E27FC236}">
                <a16:creationId xmlns:a16="http://schemas.microsoft.com/office/drawing/2014/main" id="{F31CBB0E-E33A-274C-0EE0-F9154E219FB4}"/>
              </a:ext>
            </a:extLst>
          </p:cNvPr>
          <p:cNvSpPr txBox="1"/>
          <p:nvPr/>
        </p:nvSpPr>
        <p:spPr>
          <a:xfrm>
            <a:off x="241825" y="6169732"/>
            <a:ext cx="9411060" cy="646331"/>
          </a:xfrm>
          <a:prstGeom prst="rect">
            <a:avLst/>
          </a:prstGeom>
          <a:solidFill>
            <a:schemeClr val="accent4">
              <a:lumMod val="20000"/>
              <a:lumOff val="80000"/>
            </a:schemeClr>
          </a:solidFill>
        </p:spPr>
        <p:txBody>
          <a:bodyPr wrap="square" rtlCol="0">
            <a:spAutoFit/>
          </a:bodyPr>
          <a:lstStyle/>
          <a:p>
            <a:r>
              <a:rPr kumimoji="1" lang="en-US" altLang="ja-JP" b="1">
                <a:solidFill>
                  <a:srgbClr val="FF0000"/>
                </a:solidFill>
                <a:latin typeface="UD デジタル 教科書体 NK-B" panose="02020700000000000000" pitchFamily="18" charset="-128"/>
                <a:ea typeface="UD デジタル 教科書体 NK-B" panose="02020700000000000000" pitchFamily="18" charset="-128"/>
              </a:rPr>
              <a:t>【25</a:t>
            </a:r>
            <a:r>
              <a:rPr kumimoji="1" lang="ja-JP" altLang="en-US" b="1">
                <a:solidFill>
                  <a:srgbClr val="FF0000"/>
                </a:solidFill>
                <a:latin typeface="UD デジタル 教科書体 NK-B" panose="02020700000000000000" pitchFamily="18" charset="-128"/>
                <a:ea typeface="UD デジタル 教科書体 NK-B" panose="02020700000000000000" pitchFamily="18" charset="-128"/>
              </a:rPr>
              <a:t>目標</a:t>
            </a:r>
            <a:r>
              <a:rPr kumimoji="1" lang="en-US" altLang="ja-JP" b="1">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b="1">
                <a:solidFill>
                  <a:srgbClr val="FF0000"/>
                </a:solidFill>
                <a:latin typeface="UD デジタル 教科書体 NK-B" panose="02020700000000000000" pitchFamily="18" charset="-128"/>
                <a:ea typeface="UD デジタル 教科書体 NK-B" panose="02020700000000000000" pitchFamily="18" charset="-128"/>
              </a:rPr>
              <a:t>　一般ロング：　</a:t>
            </a:r>
            <a:r>
              <a:rPr kumimoji="1" lang="en-US" altLang="ja-JP" b="1">
                <a:solidFill>
                  <a:srgbClr val="FF0000"/>
                </a:solidFill>
                <a:latin typeface="UD デジタル 教科書体 NK-B" panose="02020700000000000000" pitchFamily="18" charset="-128"/>
                <a:ea typeface="UD デジタル 教科書体 NK-B" panose="02020700000000000000" pitchFamily="18" charset="-128"/>
              </a:rPr>
              <a:t>A</a:t>
            </a:r>
            <a:r>
              <a:rPr kumimoji="1" lang="ja-JP" altLang="en-US" b="1">
                <a:solidFill>
                  <a:srgbClr val="FF0000"/>
                </a:solidFill>
                <a:latin typeface="UD デジタル 教科書体 NK-B" panose="02020700000000000000" pitchFamily="18" charset="-128"/>
                <a:ea typeface="UD デジタル 教科書体 NK-B" panose="02020700000000000000" pitchFamily="18" charset="-128"/>
              </a:rPr>
              <a:t>チームは優勝！？</a:t>
            </a:r>
            <a:r>
              <a:rPr kumimoji="1" lang="ja-JP" altLang="en-US" sz="900" b="1">
                <a:solidFill>
                  <a:srgbClr val="FF0000"/>
                </a:solidFill>
                <a:latin typeface="UD デジタル 教科書体 NK-B" panose="02020700000000000000" pitchFamily="18" charset="-128"/>
                <a:ea typeface="UD デジタル 教科書体 NK-B" panose="02020700000000000000" pitchFamily="18" charset="-128"/>
              </a:rPr>
              <a:t>（を目指して・・・）</a:t>
            </a:r>
            <a:r>
              <a:rPr kumimoji="1" lang="ja-JP" altLang="en-US" b="1">
                <a:solidFill>
                  <a:srgbClr val="FF0000"/>
                </a:solidFill>
                <a:latin typeface="UD デジタル 教科書体 NK-B" panose="02020700000000000000" pitchFamily="18" charset="-128"/>
                <a:ea typeface="UD デジタル 教科書体 NK-B" panose="02020700000000000000" pitchFamily="18" charset="-128"/>
              </a:rPr>
              <a:t>＋</a:t>
            </a:r>
            <a:r>
              <a:rPr kumimoji="1" lang="en-US" altLang="ja-JP" b="1">
                <a:solidFill>
                  <a:srgbClr val="FF0000"/>
                </a:solidFill>
                <a:latin typeface="UD デジタル 教科書体 NK-B" panose="02020700000000000000" pitchFamily="18" charset="-128"/>
                <a:ea typeface="UD デジタル 教科書体 NK-B" panose="02020700000000000000" pitchFamily="18" charset="-128"/>
              </a:rPr>
              <a:t>B</a:t>
            </a:r>
            <a:r>
              <a:rPr kumimoji="1" lang="ja-JP" altLang="en-US" b="1">
                <a:solidFill>
                  <a:srgbClr val="FF0000"/>
                </a:solidFill>
                <a:latin typeface="UD デジタル 教科書体 NK-B" panose="02020700000000000000" pitchFamily="18" charset="-128"/>
                <a:ea typeface="UD デジタル 教科書体 NK-B" panose="02020700000000000000" pitchFamily="18" charset="-128"/>
              </a:rPr>
              <a:t>チームの復活！</a:t>
            </a:r>
            <a:endParaRPr kumimoji="1" lang="en-US" altLang="ja-JP" b="1">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b="1">
                <a:solidFill>
                  <a:srgbClr val="FF0000"/>
                </a:solidFill>
                <a:latin typeface="UD デジタル 教科書体 NK-B" panose="02020700000000000000" pitchFamily="18" charset="-128"/>
                <a:ea typeface="UD デジタル 教科書体 NK-B" panose="02020700000000000000" pitchFamily="18" charset="-128"/>
              </a:rPr>
              <a:t>　　　　　　　　　女性／シニア：　今年も元気に出場！笑顔で完走！</a:t>
            </a:r>
            <a:endParaRPr kumimoji="1" lang="ja-JP" altLang="en-US" b="1">
              <a:solidFill>
                <a:srgbClr val="FF000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60480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33BAE10-9D3D-6FC4-091F-745DFD4131A5}"/>
              </a:ext>
            </a:extLst>
          </p:cNvPr>
          <p:cNvSpPr txBox="1"/>
          <p:nvPr/>
        </p:nvSpPr>
        <p:spPr>
          <a:xfrm>
            <a:off x="146295" y="0"/>
            <a:ext cx="10510447" cy="1200329"/>
          </a:xfrm>
          <a:prstGeom prst="rect">
            <a:avLst/>
          </a:prstGeom>
          <a:noFill/>
        </p:spPr>
        <p:txBody>
          <a:bodyPr wrap="square" rtlCol="0">
            <a:spAutoFit/>
          </a:bodyPr>
          <a:lstStyle/>
          <a:p>
            <a:r>
              <a:rPr kumimoji="1" lang="ja-JP" altLang="en-US" sz="3600" b="1">
                <a:latin typeface="UD デジタル 教科書体 NK-B" panose="02020700000000000000" pitchFamily="18" charset="-128"/>
                <a:ea typeface="UD デジタル 教科書体 NK-B" panose="02020700000000000000" pitchFamily="18" charset="-128"/>
              </a:rPr>
              <a:t>０．最初に　お願い事項まとめ</a:t>
            </a:r>
            <a:endParaRPr kumimoji="1" lang="en-US" altLang="ja-JP" sz="3600" b="1">
              <a:latin typeface="UD デジタル 教科書体 NK-B" panose="02020700000000000000" pitchFamily="18" charset="-128"/>
              <a:ea typeface="UD デジタル 教科書体 NK-B" panose="02020700000000000000" pitchFamily="18" charset="-128"/>
            </a:endParaRPr>
          </a:p>
          <a:p>
            <a:r>
              <a:rPr lang="ja-JP" altLang="en-US" sz="3600" b="1">
                <a:latin typeface="UD デジタル 教科書体 NK-B" panose="02020700000000000000" pitchFamily="18" charset="-128"/>
                <a:ea typeface="UD デジタル 教科書体 NK-B" panose="02020700000000000000" pitchFamily="18" charset="-128"/>
              </a:rPr>
              <a:t>　　</a:t>
            </a:r>
            <a:r>
              <a:rPr lang="en-US" altLang="ja-JP" sz="2400" b="1">
                <a:latin typeface="UD デジタル 教科書体 NK-B" panose="02020700000000000000" pitchFamily="18" charset="-128"/>
                <a:ea typeface="UD デジタル 教科書体 NK-B" panose="02020700000000000000" pitchFamily="18" charset="-128"/>
              </a:rPr>
              <a:t>※</a:t>
            </a:r>
            <a:r>
              <a:rPr lang="ja-JP" altLang="en-US" sz="2400" b="1">
                <a:latin typeface="UD デジタル 教科書体 NK-B" panose="02020700000000000000" pitchFamily="18" charset="-128"/>
                <a:ea typeface="UD デジタル 教科書体 NK-B" panose="02020700000000000000" pitchFamily="18" charset="-128"/>
              </a:rPr>
              <a:t>強制項目はありません、推奨実施事項を優先度高い順に記載</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74B01588-8135-43C0-E157-D0918A06E5FE}"/>
              </a:ext>
            </a:extLst>
          </p:cNvPr>
          <p:cNvSpPr txBox="1"/>
          <p:nvPr/>
        </p:nvSpPr>
        <p:spPr>
          <a:xfrm>
            <a:off x="134720" y="1478121"/>
            <a:ext cx="9715334" cy="5139869"/>
          </a:xfrm>
          <a:prstGeom prst="rect">
            <a:avLst/>
          </a:prstGeom>
          <a:noFill/>
        </p:spPr>
        <p:txBody>
          <a:bodyPr wrap="square" rtlCol="0">
            <a:spAutoFit/>
          </a:bodyPr>
          <a:lstStyle/>
          <a:p>
            <a:r>
              <a:rPr kumimoji="1" lang="ja-JP" altLang="en-US" sz="3600" b="1">
                <a:latin typeface="UD デジタル 教科書体 NK-B" panose="02020700000000000000" pitchFamily="18" charset="-128"/>
                <a:ea typeface="UD デジタル 教科書体 NK-B" panose="02020700000000000000" pitchFamily="18" charset="-128"/>
              </a:rPr>
              <a:t>（１）</a:t>
            </a:r>
            <a:r>
              <a:rPr kumimoji="1" lang="en-US" altLang="ja-JP" sz="3600" b="1">
                <a:latin typeface="UD デジタル 教科書体 NK-B" panose="02020700000000000000" pitchFamily="18" charset="-128"/>
                <a:ea typeface="UD デジタル 教科書体 NK-B" panose="02020700000000000000" pitchFamily="18" charset="-128"/>
              </a:rPr>
              <a:t>【</a:t>
            </a:r>
            <a:r>
              <a:rPr kumimoji="1" lang="ja-JP" altLang="en-US" sz="3600" b="1">
                <a:latin typeface="UD デジタル 教科書体 NK-B" panose="02020700000000000000" pitchFamily="18" charset="-128"/>
                <a:ea typeface="UD デジタル 教科書体 NK-B" panose="02020700000000000000" pitchFamily="18" charset="-128"/>
              </a:rPr>
              <a:t>全員</a:t>
            </a:r>
            <a:r>
              <a:rPr kumimoji="1" lang="en-US" altLang="ja-JP" sz="3600" b="1">
                <a:latin typeface="UD デジタル 教科書体 NK-B" panose="02020700000000000000" pitchFamily="18" charset="-128"/>
                <a:ea typeface="UD デジタル 教科書体 NK-B" panose="02020700000000000000" pitchFamily="18" charset="-128"/>
              </a:rPr>
              <a:t>】BAND</a:t>
            </a:r>
            <a:r>
              <a:rPr kumimoji="1" lang="ja-JP" altLang="en-US" sz="3600" b="1">
                <a:latin typeface="UD デジタル 教科書体 NK-B" panose="02020700000000000000" pitchFamily="18" charset="-128"/>
                <a:ea typeface="UD デジタル 教科書体 NK-B" panose="02020700000000000000" pitchFamily="18" charset="-128"/>
              </a:rPr>
              <a:t>登録をよろしくお願いします</a:t>
            </a:r>
            <a:endParaRPr kumimoji="1" lang="en-US" altLang="ja-JP" sz="3600" b="1">
              <a:latin typeface="UD デジタル 教科書体 NK-B" panose="02020700000000000000" pitchFamily="18" charset="-128"/>
              <a:ea typeface="UD デジタル 教科書体 NK-B" panose="02020700000000000000" pitchFamily="18" charset="-128"/>
            </a:endParaRPr>
          </a:p>
          <a:p>
            <a:r>
              <a:rPr lang="ja-JP" altLang="en-US" sz="3600" b="1">
                <a:latin typeface="UD デジタル 教科書体 NK-B" panose="02020700000000000000" pitchFamily="18" charset="-128"/>
                <a:ea typeface="UD デジタル 教科書体 NK-B" panose="02020700000000000000" pitchFamily="18" charset="-128"/>
              </a:rPr>
              <a:t>　　　（本名 </a:t>
            </a:r>
            <a:r>
              <a:rPr lang="en-US" altLang="ja-JP" sz="3600" b="1">
                <a:latin typeface="UD デジタル 教科書体 NK-B" panose="02020700000000000000" pitchFamily="18" charset="-128"/>
                <a:ea typeface="UD デジタル 教科書体 NK-B" panose="02020700000000000000" pitchFamily="18" charset="-128"/>
              </a:rPr>
              <a:t>or </a:t>
            </a:r>
            <a:r>
              <a:rPr lang="ja-JP" altLang="en-US" sz="3600" b="1">
                <a:latin typeface="UD デジタル 教科書体 NK-B" panose="02020700000000000000" pitchFamily="18" charset="-128"/>
                <a:ea typeface="UD デジタル 教科書体 NK-B" panose="02020700000000000000" pitchFamily="18" charset="-128"/>
              </a:rPr>
              <a:t>その人とわかるニックネーム）</a:t>
            </a:r>
            <a:endParaRPr lang="en-US" altLang="ja-JP" sz="3600" b="1">
              <a:latin typeface="UD デジタル 教科書体 NK-B" panose="02020700000000000000" pitchFamily="18" charset="-128"/>
              <a:ea typeface="UD デジタル 教科書体 NK-B" panose="02020700000000000000" pitchFamily="18" charset="-128"/>
            </a:endParaRPr>
          </a:p>
          <a:p>
            <a:endParaRPr kumimoji="1" lang="en-US" altLang="ja-JP" sz="2800" b="1">
              <a:latin typeface="UD デジタル 教科書体 NK-B" panose="02020700000000000000" pitchFamily="18" charset="-128"/>
              <a:ea typeface="UD デジタル 教科書体 NK-B" panose="02020700000000000000" pitchFamily="18" charset="-128"/>
            </a:endParaRPr>
          </a:p>
          <a:p>
            <a:endParaRPr kumimoji="1" lang="en-US" altLang="ja-JP" sz="2800" b="1">
              <a:latin typeface="UD デジタル 教科書体 NK-B" panose="02020700000000000000" pitchFamily="18" charset="-128"/>
              <a:ea typeface="UD デジタル 教科書体 NK-B" panose="02020700000000000000" pitchFamily="18" charset="-128"/>
            </a:endParaRPr>
          </a:p>
          <a:p>
            <a:r>
              <a:rPr lang="ja-JP" altLang="en-US" sz="3600" b="1">
                <a:latin typeface="UD デジタル 教科書体 NK-B" panose="02020700000000000000" pitchFamily="18" charset="-128"/>
                <a:ea typeface="UD デジタル 教科書体 NK-B" panose="02020700000000000000" pitchFamily="18" charset="-128"/>
              </a:rPr>
              <a:t>（２）</a:t>
            </a:r>
            <a:r>
              <a:rPr lang="en-US" altLang="ja-JP" sz="3600" b="1">
                <a:latin typeface="UD デジタル 教科書体 NK-B" panose="02020700000000000000" pitchFamily="18" charset="-128"/>
                <a:ea typeface="UD デジタル 教科書体 NK-B" panose="02020700000000000000" pitchFamily="18" charset="-128"/>
              </a:rPr>
              <a:t>【</a:t>
            </a:r>
            <a:r>
              <a:rPr lang="ja-JP" altLang="en-US" sz="3600" b="1">
                <a:latin typeface="UD デジタル 教科書体 NK-B" panose="02020700000000000000" pitchFamily="18" charset="-128"/>
                <a:ea typeface="UD デジタル 教科書体 NK-B" panose="02020700000000000000" pitchFamily="18" charset="-128"/>
              </a:rPr>
              <a:t>決起会参加者</a:t>
            </a:r>
            <a:r>
              <a:rPr lang="en-US" altLang="ja-JP" sz="3600" b="1">
                <a:latin typeface="UD デジタル 教科書体 NK-B" panose="02020700000000000000" pitchFamily="18" charset="-128"/>
                <a:ea typeface="UD デジタル 教科書体 NK-B" panose="02020700000000000000" pitchFamily="18" charset="-128"/>
              </a:rPr>
              <a:t>】</a:t>
            </a:r>
            <a:r>
              <a:rPr lang="ja-JP" altLang="en-US" sz="3600" b="1">
                <a:latin typeface="UD デジタル 教科書体 NK-B" panose="02020700000000000000" pitchFamily="18" charset="-128"/>
                <a:ea typeface="UD デジタル 教科書体 NK-B" panose="02020700000000000000" pitchFamily="18" charset="-128"/>
              </a:rPr>
              <a:t>出欠変更がある方は</a:t>
            </a:r>
            <a:endParaRPr lang="en-US" altLang="ja-JP" sz="3600" b="1">
              <a:latin typeface="UD デジタル 教科書体 NK-B" panose="02020700000000000000" pitchFamily="18" charset="-128"/>
              <a:ea typeface="UD デジタル 教科書体 NK-B" panose="02020700000000000000" pitchFamily="18" charset="-128"/>
            </a:endParaRPr>
          </a:p>
          <a:p>
            <a:r>
              <a:rPr lang="ja-JP" altLang="en-US" sz="3600" b="1">
                <a:latin typeface="UD デジタル 教科書体 NK-B" panose="02020700000000000000" pitchFamily="18" charset="-128"/>
                <a:ea typeface="UD デジタル 教科書体 NK-B" panose="02020700000000000000" pitchFamily="18" charset="-128"/>
              </a:rPr>
              <a:t>　　　メールにてご連絡をお願いします</a:t>
            </a:r>
            <a:endParaRPr lang="en-US" altLang="ja-JP" sz="3600" b="1">
              <a:latin typeface="UD デジタル 教科書体 NK-B" panose="02020700000000000000" pitchFamily="18" charset="-128"/>
              <a:ea typeface="UD デジタル 教科書体 NK-B" panose="02020700000000000000" pitchFamily="18" charset="-128"/>
            </a:endParaRPr>
          </a:p>
          <a:p>
            <a:endParaRPr lang="en-US" altLang="ja-JP" sz="2800" b="1">
              <a:latin typeface="UD デジタル 教科書体 NK-B" panose="02020700000000000000" pitchFamily="18" charset="-128"/>
              <a:ea typeface="UD デジタル 教科書体 NK-B" panose="02020700000000000000" pitchFamily="18" charset="-128"/>
            </a:endParaRPr>
          </a:p>
          <a:p>
            <a:endParaRPr lang="en-US" altLang="ja-JP" sz="2800" b="1">
              <a:latin typeface="UD デジタル 教科書体 NK-B" panose="02020700000000000000" pitchFamily="18" charset="-128"/>
              <a:ea typeface="UD デジタル 教科書体 NK-B" panose="02020700000000000000" pitchFamily="18" charset="-128"/>
            </a:endParaRPr>
          </a:p>
          <a:p>
            <a:r>
              <a:rPr lang="ja-JP" altLang="en-US" sz="3600" b="1">
                <a:latin typeface="UD デジタル 教科書体 NK-B" panose="02020700000000000000" pitchFamily="18" charset="-128"/>
                <a:ea typeface="UD デジタル 教科書体 NK-B" panose="02020700000000000000" pitchFamily="18" charset="-128"/>
              </a:rPr>
              <a:t>（３）</a:t>
            </a:r>
            <a:r>
              <a:rPr lang="en-US" altLang="ja-JP" sz="3600" b="1">
                <a:latin typeface="UD デジタル 教科書体 NK-B" panose="02020700000000000000" pitchFamily="18" charset="-128"/>
                <a:ea typeface="UD デジタル 教科書体 NK-B" panose="02020700000000000000" pitchFamily="18" charset="-128"/>
              </a:rPr>
              <a:t>【</a:t>
            </a:r>
            <a:r>
              <a:rPr lang="ja-JP" altLang="en-US" sz="3600" b="1">
                <a:latin typeface="UD デジタル 教科書体 NK-B" panose="02020700000000000000" pitchFamily="18" charset="-128"/>
                <a:ea typeface="UD デジタル 教科書体 NK-B" panose="02020700000000000000" pitchFamily="18" charset="-128"/>
              </a:rPr>
              <a:t>練習会参加を検討している方</a:t>
            </a:r>
            <a:r>
              <a:rPr lang="en-US" altLang="ja-JP" sz="3600" b="1">
                <a:latin typeface="UD デジタル 教科書体 NK-B" panose="02020700000000000000" pitchFamily="18" charset="-128"/>
                <a:ea typeface="UD デジタル 教科書体 NK-B" panose="02020700000000000000" pitchFamily="18" charset="-128"/>
              </a:rPr>
              <a:t>】</a:t>
            </a:r>
          </a:p>
          <a:p>
            <a:r>
              <a:rPr lang="ja-JP" altLang="en-US" sz="3600" b="1">
                <a:latin typeface="UD デジタル 教科書体 NK-B" panose="02020700000000000000" pitchFamily="18" charset="-128"/>
                <a:ea typeface="UD デジタル 教科書体 NK-B" panose="02020700000000000000" pitchFamily="18" charset="-128"/>
              </a:rPr>
              <a:t>　　　　</a:t>
            </a:r>
            <a:r>
              <a:rPr lang="en-US" altLang="ja-JP" sz="3600" b="1">
                <a:latin typeface="UD デジタル 教科書体 NK-B" panose="02020700000000000000" pitchFamily="18" charset="-128"/>
                <a:ea typeface="UD デジタル 教科書体 NK-B" panose="02020700000000000000" pitchFamily="18" charset="-128"/>
              </a:rPr>
              <a:t>BAND</a:t>
            </a:r>
            <a:r>
              <a:rPr lang="ja-JP" altLang="en-US" sz="3600" b="1">
                <a:latin typeface="UD デジタル 教科書体 NK-B" panose="02020700000000000000" pitchFamily="18" charset="-128"/>
                <a:ea typeface="UD デジタル 教科書体 NK-B" panose="02020700000000000000" pitchFamily="18" charset="-128"/>
              </a:rPr>
              <a:t>での出欠入力をよろしくお願いします</a:t>
            </a:r>
            <a:endParaRPr lang="en-US" altLang="ja-JP" sz="3600" b="1">
              <a:latin typeface="UD デジタル 教科書体 NK-B" panose="02020700000000000000" pitchFamily="18" charset="-128"/>
              <a:ea typeface="UD デジタル 教科書体 NK-B" panose="02020700000000000000" pitchFamily="18" charset="-128"/>
            </a:endParaRPr>
          </a:p>
        </p:txBody>
      </p:sp>
      <p:sp>
        <p:nvSpPr>
          <p:cNvPr id="6" name="テキスト ボックス 5">
            <a:hlinkClick r:id="rId2" action="ppaction://hlinksldjump"/>
            <a:extLst>
              <a:ext uri="{FF2B5EF4-FFF2-40B4-BE49-F238E27FC236}">
                <a16:creationId xmlns:a16="http://schemas.microsoft.com/office/drawing/2014/main" id="{0BEDA7D8-DB84-50DF-DD07-F2DDEE300B78}"/>
              </a:ext>
            </a:extLst>
          </p:cNvPr>
          <p:cNvSpPr txBox="1"/>
          <p:nvPr/>
        </p:nvSpPr>
        <p:spPr>
          <a:xfrm>
            <a:off x="9989109" y="1865512"/>
            <a:ext cx="2068169" cy="546497"/>
          </a:xfrm>
          <a:prstGeom prst="bevel">
            <a:avLst>
              <a:gd name="adj" fmla="val 8146"/>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ja-JP" altLang="en-US" sz="2400" b="1">
                <a:latin typeface="UD デジタル 教科書体 NK-B" panose="02020700000000000000" pitchFamily="18" charset="-128"/>
                <a:ea typeface="UD デジタル 教科書体 NK-B" panose="02020700000000000000" pitchFamily="18" charset="-128"/>
              </a:rPr>
              <a:t>手順コチラ</a:t>
            </a:r>
            <a:endParaRPr kumimoji="1" lang="en-US" altLang="ja-JP" sz="2400" b="1">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hlinkClick r:id="rId3"/>
            <a:extLst>
              <a:ext uri="{FF2B5EF4-FFF2-40B4-BE49-F238E27FC236}">
                <a16:creationId xmlns:a16="http://schemas.microsoft.com/office/drawing/2014/main" id="{7E1F5C1A-252F-2F06-8AE4-5B070BD975B5}"/>
              </a:ext>
            </a:extLst>
          </p:cNvPr>
          <p:cNvSpPr txBox="1"/>
          <p:nvPr/>
        </p:nvSpPr>
        <p:spPr>
          <a:xfrm>
            <a:off x="9989110" y="3623691"/>
            <a:ext cx="2068169" cy="983694"/>
          </a:xfrm>
          <a:prstGeom prst="bevel">
            <a:avLst>
              <a:gd name="adj" fmla="val 8146"/>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ja-JP" altLang="en-US" sz="2400" b="1">
                <a:latin typeface="UD デジタル 教科書体 NK-B" panose="02020700000000000000" pitchFamily="18" charset="-128"/>
                <a:ea typeface="UD デジタル 教科書体 NK-B" panose="02020700000000000000" pitchFamily="18" charset="-128"/>
              </a:rPr>
              <a:t>メール送信はコチラ</a:t>
            </a:r>
            <a:endParaRPr kumimoji="1" lang="en-US" altLang="ja-JP" sz="2400" b="1">
              <a:latin typeface="UD デジタル 教科書体 NK-B" panose="02020700000000000000" pitchFamily="18" charset="-128"/>
              <a:ea typeface="UD デジタル 教科書体 NK-B" panose="02020700000000000000" pitchFamily="18" charset="-128"/>
            </a:endParaRPr>
          </a:p>
        </p:txBody>
      </p:sp>
      <p:sp>
        <p:nvSpPr>
          <p:cNvPr id="8" name="テキスト ボックス 7">
            <a:hlinkClick r:id="rId4" action="ppaction://hlinksldjump"/>
            <a:extLst>
              <a:ext uri="{FF2B5EF4-FFF2-40B4-BE49-F238E27FC236}">
                <a16:creationId xmlns:a16="http://schemas.microsoft.com/office/drawing/2014/main" id="{CB5DA760-90E5-F406-9361-2EA8CFE8756A}"/>
              </a:ext>
            </a:extLst>
          </p:cNvPr>
          <p:cNvSpPr txBox="1"/>
          <p:nvPr/>
        </p:nvSpPr>
        <p:spPr>
          <a:xfrm>
            <a:off x="9989110" y="5929771"/>
            <a:ext cx="2068169" cy="546497"/>
          </a:xfrm>
          <a:prstGeom prst="bevel">
            <a:avLst>
              <a:gd name="adj" fmla="val 8146"/>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ja-JP" altLang="en-US" sz="2400" b="1">
                <a:latin typeface="UD デジタル 教科書体 NK-B" panose="02020700000000000000" pitchFamily="18" charset="-128"/>
                <a:ea typeface="UD デジタル 教科書体 NK-B" panose="02020700000000000000" pitchFamily="18" charset="-128"/>
              </a:rPr>
              <a:t>手順コチラ</a:t>
            </a:r>
            <a:endParaRPr kumimoji="1" lang="en-US" altLang="ja-JP" sz="2400" b="1">
              <a:latin typeface="UD デジタル 教科書体 NK-B" panose="02020700000000000000" pitchFamily="18" charset="-128"/>
              <a:ea typeface="UD デジタル 教科書体 NK-B" panose="02020700000000000000" pitchFamily="18" charset="-128"/>
            </a:endParaRPr>
          </a:p>
        </p:txBody>
      </p:sp>
      <p:sp>
        <p:nvSpPr>
          <p:cNvPr id="10" name="テキスト ボックス 9">
            <a:extLst>
              <a:ext uri="{FF2B5EF4-FFF2-40B4-BE49-F238E27FC236}">
                <a16:creationId xmlns:a16="http://schemas.microsoft.com/office/drawing/2014/main" id="{1727F0C4-6CAC-94F0-58D5-082BBC291454}"/>
              </a:ext>
            </a:extLst>
          </p:cNvPr>
          <p:cNvSpPr txBox="1"/>
          <p:nvPr/>
        </p:nvSpPr>
        <p:spPr>
          <a:xfrm>
            <a:off x="10278637" y="680203"/>
            <a:ext cx="1767068" cy="461665"/>
          </a:xfrm>
          <a:prstGeom prst="rect">
            <a:avLst/>
          </a:prstGeom>
          <a:noFill/>
        </p:spPr>
        <p:txBody>
          <a:bodyPr wrap="square" rtlCol="0">
            <a:spAutoFit/>
          </a:bodyPr>
          <a:lstStyle/>
          <a:p>
            <a:r>
              <a:rPr lang="ja-JP" altLang="en-US" sz="2400" b="1">
                <a:latin typeface="UD デジタル 教科書体 NK-B" panose="02020700000000000000" pitchFamily="18" charset="-128"/>
                <a:ea typeface="UD デジタル 教科書体 NK-B" panose="02020700000000000000" pitchFamily="18" charset="-128"/>
              </a:rPr>
              <a:t>クリック↓</a:t>
            </a:r>
            <a:endParaRPr kumimoji="1" lang="en-US" altLang="ja-JP" sz="24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295436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E7FCF13-8C8B-44CF-BFA3-958C87745DDC}"/>
              </a:ext>
            </a:extLst>
          </p:cNvPr>
          <p:cNvSpPr txBox="1"/>
          <p:nvPr/>
        </p:nvSpPr>
        <p:spPr>
          <a:xfrm>
            <a:off x="130253" y="112629"/>
            <a:ext cx="9255948" cy="461665"/>
          </a:xfrm>
          <a:prstGeom prst="rect">
            <a:avLst/>
          </a:prstGeom>
          <a:noFill/>
        </p:spPr>
        <p:txBody>
          <a:bodyPr wrap="square" rtlCol="0">
            <a:spAutoFit/>
          </a:bodyPr>
          <a:lstStyle/>
          <a:p>
            <a:r>
              <a:rPr kumimoji="1" lang="ja-JP" altLang="en-US" sz="2400">
                <a:latin typeface="UD デジタル 教科書体 NK-B" panose="02020700000000000000" pitchFamily="18" charset="-128"/>
                <a:ea typeface="UD デジタル 教科書体 NK-B" panose="02020700000000000000" pitchFamily="18" charset="-128"/>
              </a:rPr>
              <a:t>⑤オンラインイベント</a:t>
            </a:r>
            <a:endParaRPr kumimoji="1" lang="en-US" altLang="ja-JP" sz="2400">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294C65C8-9103-E81B-BFEA-0B4538EA5FA2}"/>
              </a:ext>
            </a:extLst>
          </p:cNvPr>
          <p:cNvSpPr txBox="1"/>
          <p:nvPr/>
        </p:nvSpPr>
        <p:spPr>
          <a:xfrm>
            <a:off x="34707" y="901430"/>
            <a:ext cx="9255948" cy="461665"/>
          </a:xfrm>
          <a:prstGeom prst="rect">
            <a:avLst/>
          </a:prstGeom>
          <a:noFill/>
        </p:spPr>
        <p:txBody>
          <a:bodyPr wrap="square" rtlCol="0">
            <a:spAutoFit/>
          </a:bodyPr>
          <a:lstStyle/>
          <a:p>
            <a:r>
              <a:rPr lang="ja-JP" altLang="en-US" sz="2400" u="sng">
                <a:latin typeface="UD デジタル 教科書体 NK-B" panose="02020700000000000000" pitchFamily="18" charset="-128"/>
                <a:ea typeface="UD デジタル 教科書体 NK-B" panose="02020700000000000000" pitchFamily="18" charset="-128"/>
              </a:rPr>
              <a:t>オンラインイベントの例）月間歩数イベント</a:t>
            </a:r>
            <a:endParaRPr lang="en-US" altLang="ja-JP" sz="2400" u="sng">
              <a:latin typeface="UD デジタル 教科書体 NK-B" panose="02020700000000000000" pitchFamily="18" charset="-128"/>
              <a:ea typeface="UD デジタル 教科書体 NK-B" panose="02020700000000000000" pitchFamily="18" charset="-128"/>
            </a:endParaRPr>
          </a:p>
        </p:txBody>
      </p:sp>
      <p:pic>
        <p:nvPicPr>
          <p:cNvPr id="6" name="図 5" descr="草の上に座っている男性&#10;&#10;低い精度で自動的に生成された説明">
            <a:extLst>
              <a:ext uri="{FF2B5EF4-FFF2-40B4-BE49-F238E27FC236}">
                <a16:creationId xmlns:a16="http://schemas.microsoft.com/office/drawing/2014/main" id="{94ACB311-C327-DFD2-8E3E-A9C603D6A8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826" t="25916" r="33078" b="33143"/>
          <a:stretch/>
        </p:blipFill>
        <p:spPr>
          <a:xfrm>
            <a:off x="9882620" y="405587"/>
            <a:ext cx="874112" cy="863131"/>
          </a:xfrm>
          <a:prstGeom prst="ellipse">
            <a:avLst/>
          </a:prstGeom>
        </p:spPr>
      </p:pic>
      <p:sp>
        <p:nvSpPr>
          <p:cNvPr id="7" name="テキスト ボックス 6">
            <a:extLst>
              <a:ext uri="{FF2B5EF4-FFF2-40B4-BE49-F238E27FC236}">
                <a16:creationId xmlns:a16="http://schemas.microsoft.com/office/drawing/2014/main" id="{8DB4B2CF-EC00-4254-C65A-EE8BB57A3223}"/>
              </a:ext>
            </a:extLst>
          </p:cNvPr>
          <p:cNvSpPr txBox="1"/>
          <p:nvPr/>
        </p:nvSpPr>
        <p:spPr>
          <a:xfrm>
            <a:off x="9430936" y="1278474"/>
            <a:ext cx="2230678" cy="369332"/>
          </a:xfrm>
          <a:prstGeom prst="rect">
            <a:avLst/>
          </a:prstGeom>
          <a:noFill/>
        </p:spPr>
        <p:txBody>
          <a:bodyPr wrap="square" rtlCol="0">
            <a:spAutoFit/>
          </a:bodyPr>
          <a:lstStyle/>
          <a:p>
            <a:r>
              <a:rPr lang="ja-JP" altLang="en-US">
                <a:latin typeface="UD デジタル 教科書体 NK-B" panose="02020700000000000000" pitchFamily="18" charset="-128"/>
                <a:ea typeface="UD デジタル 教科書体 NK-B" panose="02020700000000000000" pitchFamily="18" charset="-128"/>
              </a:rPr>
              <a:t>寺田歩（補）監督</a:t>
            </a:r>
            <a:endParaRPr lang="en-US" altLang="ja-JP">
              <a:latin typeface="UD デジタル 教科書体 NK-B" panose="02020700000000000000" pitchFamily="18" charset="-128"/>
              <a:ea typeface="UD デジタル 教科書体 NK-B" panose="02020700000000000000" pitchFamily="18" charset="-128"/>
            </a:endParaRPr>
          </a:p>
        </p:txBody>
      </p:sp>
      <p:sp>
        <p:nvSpPr>
          <p:cNvPr id="8" name="テキスト ボックス 7">
            <a:extLst>
              <a:ext uri="{FF2B5EF4-FFF2-40B4-BE49-F238E27FC236}">
                <a16:creationId xmlns:a16="http://schemas.microsoft.com/office/drawing/2014/main" id="{B29BDD11-5131-8339-23DE-0C9332F41FCC}"/>
              </a:ext>
            </a:extLst>
          </p:cNvPr>
          <p:cNvSpPr txBox="1"/>
          <p:nvPr/>
        </p:nvSpPr>
        <p:spPr>
          <a:xfrm>
            <a:off x="9602057" y="99052"/>
            <a:ext cx="1888435" cy="369332"/>
          </a:xfrm>
          <a:prstGeom prst="rect">
            <a:avLst/>
          </a:prstGeom>
          <a:noFill/>
        </p:spPr>
        <p:txBody>
          <a:bodyPr wrap="square" rtlCol="0">
            <a:spAutoFit/>
          </a:bodyPr>
          <a:lstStyle/>
          <a:p>
            <a:r>
              <a:rPr lang="ja-JP" altLang="en-US">
                <a:latin typeface="UD デジタル 教科書体 NK-B" panose="02020700000000000000" pitchFamily="18" charset="-128"/>
                <a:ea typeface="UD デジタル 教科書体 NK-B" panose="02020700000000000000" pitchFamily="18" charset="-128"/>
              </a:rPr>
              <a:t>イベント主催者</a:t>
            </a:r>
            <a:endParaRPr lang="en-US" altLang="ja-JP">
              <a:latin typeface="UD デジタル 教科書体 NK-B" panose="02020700000000000000" pitchFamily="18" charset="-128"/>
              <a:ea typeface="UD デジタル 教科書体 NK-B" panose="02020700000000000000" pitchFamily="18" charset="-128"/>
            </a:endParaRPr>
          </a:p>
        </p:txBody>
      </p:sp>
      <p:pic>
        <p:nvPicPr>
          <p:cNvPr id="9" name="図 8">
            <a:extLst>
              <a:ext uri="{FF2B5EF4-FFF2-40B4-BE49-F238E27FC236}">
                <a16:creationId xmlns:a16="http://schemas.microsoft.com/office/drawing/2014/main" id="{AB876555-219A-296C-4B36-23A0B4712795}"/>
              </a:ext>
            </a:extLst>
          </p:cNvPr>
          <p:cNvPicPr>
            <a:picLocks noChangeAspect="1"/>
          </p:cNvPicPr>
          <p:nvPr/>
        </p:nvPicPr>
        <p:blipFill>
          <a:blip r:embed="rId3"/>
          <a:stretch>
            <a:fillRect/>
          </a:stretch>
        </p:blipFill>
        <p:spPr>
          <a:xfrm>
            <a:off x="337118" y="2347062"/>
            <a:ext cx="2359943" cy="1731452"/>
          </a:xfrm>
          <a:prstGeom prst="rect">
            <a:avLst/>
          </a:prstGeom>
        </p:spPr>
      </p:pic>
      <p:sp>
        <p:nvSpPr>
          <p:cNvPr id="10" name="矢印: 右 9">
            <a:extLst>
              <a:ext uri="{FF2B5EF4-FFF2-40B4-BE49-F238E27FC236}">
                <a16:creationId xmlns:a16="http://schemas.microsoft.com/office/drawing/2014/main" id="{DFB63617-240C-C538-D124-37EB2E6B0A31}"/>
              </a:ext>
            </a:extLst>
          </p:cNvPr>
          <p:cNvSpPr/>
          <p:nvPr/>
        </p:nvSpPr>
        <p:spPr>
          <a:xfrm>
            <a:off x="3349402" y="2248138"/>
            <a:ext cx="453538" cy="20077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74D71ED-4408-18AC-44D7-DA5EB1564D12}"/>
              </a:ext>
            </a:extLst>
          </p:cNvPr>
          <p:cNvSpPr txBox="1"/>
          <p:nvPr/>
        </p:nvSpPr>
        <p:spPr>
          <a:xfrm>
            <a:off x="28522" y="4953963"/>
            <a:ext cx="3547649"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solidFill>
                  <a:schemeClr val="tx1"/>
                </a:solidFill>
                <a:latin typeface="UD デジタル 教科書体 NK-B" panose="02020700000000000000" pitchFamily="18" charset="-128"/>
                <a:ea typeface="UD デジタル 教科書体 NK-B" panose="02020700000000000000" pitchFamily="18" charset="-128"/>
              </a:rPr>
              <a:t>概要展開／参加者募集</a:t>
            </a:r>
          </a:p>
        </p:txBody>
      </p:sp>
      <p:sp>
        <p:nvSpPr>
          <p:cNvPr id="14" name="テキスト ボックス 13">
            <a:extLst>
              <a:ext uri="{FF2B5EF4-FFF2-40B4-BE49-F238E27FC236}">
                <a16:creationId xmlns:a16="http://schemas.microsoft.com/office/drawing/2014/main" id="{CBE8B478-0DE9-DEC9-3D38-C87F8DE729BC}"/>
              </a:ext>
            </a:extLst>
          </p:cNvPr>
          <p:cNvSpPr txBox="1"/>
          <p:nvPr/>
        </p:nvSpPr>
        <p:spPr>
          <a:xfrm>
            <a:off x="3943011" y="4944200"/>
            <a:ext cx="2855534"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solidFill>
                  <a:schemeClr val="tx1"/>
                </a:solidFill>
                <a:latin typeface="UD デジタル 教科書体 NK-B" panose="02020700000000000000" pitchFamily="18" charset="-128"/>
                <a:ea typeface="UD デジタル 教科書体 NK-B" panose="02020700000000000000" pitchFamily="18" charset="-128"/>
              </a:rPr>
              <a:t>歩く＆みんなと共有</a:t>
            </a:r>
          </a:p>
        </p:txBody>
      </p:sp>
      <p:pic>
        <p:nvPicPr>
          <p:cNvPr id="16" name="図 15">
            <a:extLst>
              <a:ext uri="{FF2B5EF4-FFF2-40B4-BE49-F238E27FC236}">
                <a16:creationId xmlns:a16="http://schemas.microsoft.com/office/drawing/2014/main" id="{5453CC00-BC46-7523-BD77-00E12AB16528}"/>
              </a:ext>
            </a:extLst>
          </p:cNvPr>
          <p:cNvPicPr>
            <a:picLocks noChangeAspect="1"/>
          </p:cNvPicPr>
          <p:nvPr/>
        </p:nvPicPr>
        <p:blipFill>
          <a:blip r:embed="rId4"/>
          <a:stretch>
            <a:fillRect/>
          </a:stretch>
        </p:blipFill>
        <p:spPr>
          <a:xfrm>
            <a:off x="4796912" y="2575872"/>
            <a:ext cx="2224587" cy="2050064"/>
          </a:xfrm>
          <a:prstGeom prst="rect">
            <a:avLst/>
          </a:prstGeom>
        </p:spPr>
      </p:pic>
      <p:sp>
        <p:nvSpPr>
          <p:cNvPr id="17" name="矢印: 右 16">
            <a:extLst>
              <a:ext uri="{FF2B5EF4-FFF2-40B4-BE49-F238E27FC236}">
                <a16:creationId xmlns:a16="http://schemas.microsoft.com/office/drawing/2014/main" id="{72C1533C-CBB9-8C4E-9A39-627BE6238C55}"/>
              </a:ext>
            </a:extLst>
          </p:cNvPr>
          <p:cNvSpPr/>
          <p:nvPr/>
        </p:nvSpPr>
        <p:spPr>
          <a:xfrm>
            <a:off x="7120067" y="2248137"/>
            <a:ext cx="453538" cy="200770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2052" name="Picture 4" descr="プレゼントをもらって喜ぶ男の子 | かわいいフリー素材集 いらすとや">
            <a:extLst>
              <a:ext uri="{FF2B5EF4-FFF2-40B4-BE49-F238E27FC236}">
                <a16:creationId xmlns:a16="http://schemas.microsoft.com/office/drawing/2014/main" id="{2B6132F7-F6B6-560A-D1DF-FF0DD7A069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5271" y="2347062"/>
            <a:ext cx="1185863" cy="1471261"/>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a:extLst>
              <a:ext uri="{FF2B5EF4-FFF2-40B4-BE49-F238E27FC236}">
                <a16:creationId xmlns:a16="http://schemas.microsoft.com/office/drawing/2014/main" id="{BCC64F72-9FB4-49FA-24F7-A441A1556F65}"/>
              </a:ext>
            </a:extLst>
          </p:cNvPr>
          <p:cNvSpPr txBox="1"/>
          <p:nvPr/>
        </p:nvSpPr>
        <p:spPr>
          <a:xfrm>
            <a:off x="7792517" y="4528701"/>
            <a:ext cx="2855534" cy="83099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a:solidFill>
                  <a:schemeClr val="tx1"/>
                </a:solidFill>
                <a:latin typeface="UD デジタル 教科書体 NK-B" panose="02020700000000000000" pitchFamily="18" charset="-128"/>
                <a:ea typeface="UD デジタル 教科書体 NK-B" panose="02020700000000000000" pitchFamily="18" charset="-128"/>
              </a:rPr>
              <a:t>結果発表</a:t>
            </a:r>
            <a:endParaRPr kumimoji="1" lang="en-US" altLang="ja-JP" sz="2400">
              <a:solidFill>
                <a:schemeClr val="tx1"/>
              </a:solidFill>
              <a:latin typeface="UD デジタル 教科書体 NK-B" panose="02020700000000000000" pitchFamily="18" charset="-128"/>
              <a:ea typeface="UD デジタル 教科書体 NK-B" panose="02020700000000000000" pitchFamily="18" charset="-128"/>
            </a:endParaRPr>
          </a:p>
          <a:p>
            <a:r>
              <a:rPr lang="ja-JP" altLang="en-US" sz="2400">
                <a:solidFill>
                  <a:schemeClr val="tx1"/>
                </a:solidFill>
                <a:latin typeface="UD デジタル 教科書体 NK-B" panose="02020700000000000000" pitchFamily="18" charset="-128"/>
                <a:ea typeface="UD デジタル 教科書体 NK-B" panose="02020700000000000000" pitchFamily="18" charset="-128"/>
              </a:rPr>
              <a:t>＆プチ賞品ゲット！？</a:t>
            </a:r>
            <a:endParaRPr kumimoji="1" lang="ja-JP" altLang="en-US" sz="2400">
              <a:solidFill>
                <a:schemeClr val="tx1"/>
              </a:solidFill>
              <a:latin typeface="UD デジタル 教科書体 NK-B" panose="02020700000000000000" pitchFamily="18" charset="-128"/>
              <a:ea typeface="UD デジタル 教科書体 NK-B" panose="02020700000000000000" pitchFamily="18" charset="-128"/>
            </a:endParaRPr>
          </a:p>
        </p:txBody>
      </p:sp>
      <p:pic>
        <p:nvPicPr>
          <p:cNvPr id="19" name="図 18">
            <a:extLst>
              <a:ext uri="{FF2B5EF4-FFF2-40B4-BE49-F238E27FC236}">
                <a16:creationId xmlns:a16="http://schemas.microsoft.com/office/drawing/2014/main" id="{2AB4E007-B30E-B6ED-E3B6-F84245C05FE4}"/>
              </a:ext>
            </a:extLst>
          </p:cNvPr>
          <p:cNvPicPr>
            <a:picLocks noChangeAspect="1"/>
          </p:cNvPicPr>
          <p:nvPr/>
        </p:nvPicPr>
        <p:blipFill>
          <a:blip r:embed="rId6"/>
          <a:stretch>
            <a:fillRect/>
          </a:stretch>
        </p:blipFill>
        <p:spPr>
          <a:xfrm>
            <a:off x="8784624" y="3292533"/>
            <a:ext cx="949198" cy="1140403"/>
          </a:xfrm>
          <a:prstGeom prst="rect">
            <a:avLst/>
          </a:prstGeom>
        </p:spPr>
      </p:pic>
      <p:pic>
        <p:nvPicPr>
          <p:cNvPr id="21" name="図 20">
            <a:extLst>
              <a:ext uri="{FF2B5EF4-FFF2-40B4-BE49-F238E27FC236}">
                <a16:creationId xmlns:a16="http://schemas.microsoft.com/office/drawing/2014/main" id="{986FFF21-F5E9-ED9D-3404-CD64B2D266D8}"/>
              </a:ext>
            </a:extLst>
          </p:cNvPr>
          <p:cNvPicPr>
            <a:picLocks noChangeAspect="1"/>
          </p:cNvPicPr>
          <p:nvPr/>
        </p:nvPicPr>
        <p:blipFill>
          <a:blip r:embed="rId7"/>
          <a:stretch>
            <a:fillRect/>
          </a:stretch>
        </p:blipFill>
        <p:spPr>
          <a:xfrm>
            <a:off x="8910350" y="1924611"/>
            <a:ext cx="697745" cy="1162909"/>
          </a:xfrm>
          <a:prstGeom prst="rect">
            <a:avLst/>
          </a:prstGeom>
        </p:spPr>
      </p:pic>
      <p:pic>
        <p:nvPicPr>
          <p:cNvPr id="22" name="図 21">
            <a:extLst>
              <a:ext uri="{FF2B5EF4-FFF2-40B4-BE49-F238E27FC236}">
                <a16:creationId xmlns:a16="http://schemas.microsoft.com/office/drawing/2014/main" id="{EFF70395-6979-6F59-BA2B-377C82E6FD87}"/>
              </a:ext>
            </a:extLst>
          </p:cNvPr>
          <p:cNvPicPr>
            <a:picLocks noChangeAspect="1"/>
          </p:cNvPicPr>
          <p:nvPr/>
        </p:nvPicPr>
        <p:blipFill rotWithShape="1">
          <a:blip r:embed="rId8"/>
          <a:srcRect l="20916" r="23675"/>
          <a:stretch/>
        </p:blipFill>
        <p:spPr>
          <a:xfrm>
            <a:off x="4053119" y="1650836"/>
            <a:ext cx="736895" cy="1084789"/>
          </a:xfrm>
          <a:prstGeom prst="ellipse">
            <a:avLst/>
          </a:prstGeom>
        </p:spPr>
      </p:pic>
      <p:pic>
        <p:nvPicPr>
          <p:cNvPr id="23" name="図 22">
            <a:extLst>
              <a:ext uri="{FF2B5EF4-FFF2-40B4-BE49-F238E27FC236}">
                <a16:creationId xmlns:a16="http://schemas.microsoft.com/office/drawing/2014/main" id="{190CC5D6-C696-477C-4654-D5417D742672}"/>
              </a:ext>
            </a:extLst>
          </p:cNvPr>
          <p:cNvPicPr>
            <a:picLocks noChangeAspect="1"/>
          </p:cNvPicPr>
          <p:nvPr/>
        </p:nvPicPr>
        <p:blipFill>
          <a:blip r:embed="rId9"/>
          <a:stretch>
            <a:fillRect/>
          </a:stretch>
        </p:blipFill>
        <p:spPr>
          <a:xfrm>
            <a:off x="5024881" y="1662429"/>
            <a:ext cx="1349440" cy="875376"/>
          </a:xfrm>
          <a:prstGeom prst="ellipse">
            <a:avLst/>
          </a:prstGeom>
        </p:spPr>
      </p:pic>
      <p:sp>
        <p:nvSpPr>
          <p:cNvPr id="2" name="テキスト ボックス 1">
            <a:extLst>
              <a:ext uri="{FF2B5EF4-FFF2-40B4-BE49-F238E27FC236}">
                <a16:creationId xmlns:a16="http://schemas.microsoft.com/office/drawing/2014/main" id="{F049585D-ABB0-F09F-1C21-A975B6DF095E}"/>
              </a:ext>
            </a:extLst>
          </p:cNvPr>
          <p:cNvSpPr txBox="1"/>
          <p:nvPr/>
        </p:nvSpPr>
        <p:spPr>
          <a:xfrm>
            <a:off x="843036" y="5773482"/>
            <a:ext cx="9913695" cy="830997"/>
          </a:xfrm>
          <a:prstGeom prst="rect">
            <a:avLst/>
          </a:prstGeom>
          <a:noFill/>
        </p:spPr>
        <p:txBody>
          <a:bodyPr wrap="square" rtlCol="0">
            <a:spAutoFit/>
          </a:bodyPr>
          <a:lstStyle/>
          <a:p>
            <a:pPr algn="ctr"/>
            <a:r>
              <a:rPr lang="ja-JP" altLang="en-US" sz="2400">
                <a:solidFill>
                  <a:srgbClr val="FF0000"/>
                </a:solidFill>
                <a:latin typeface="UD デジタル 教科書体 NK-B" panose="02020700000000000000" pitchFamily="18" charset="-128"/>
                <a:ea typeface="UD デジタル 教科書体 NK-B" panose="02020700000000000000" pitchFamily="18" charset="-128"/>
              </a:rPr>
              <a:t>隔月くらいで開催予定！！ウォーク＆ラン両方とも気軽に参加できます！</a:t>
            </a:r>
            <a:endParaRPr lang="en-US" altLang="ja-JP" sz="2400">
              <a:solidFill>
                <a:srgbClr val="FF0000"/>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2400">
                <a:solidFill>
                  <a:srgbClr val="FF0000"/>
                </a:solidFill>
                <a:latin typeface="UD デジタル 教科書体 NK-B" panose="02020700000000000000" pitchFamily="18" charset="-128"/>
                <a:ea typeface="UD デジタル 教科書体 NK-B" panose="02020700000000000000" pitchFamily="18" charset="-128"/>
              </a:rPr>
              <a:t>（</a:t>
            </a:r>
            <a:r>
              <a:rPr kumimoji="1" lang="en-US" altLang="ja-JP" sz="2400">
                <a:solidFill>
                  <a:srgbClr val="FF0000"/>
                </a:solidFill>
                <a:latin typeface="UD デジタル 教科書体 NK-B" panose="02020700000000000000" pitchFamily="18" charset="-128"/>
                <a:ea typeface="UD デジタル 教科書体 NK-B" panose="02020700000000000000" pitchFamily="18" charset="-128"/>
              </a:rPr>
              <a:t>Teams</a:t>
            </a:r>
            <a:r>
              <a:rPr kumimoji="1" lang="ja-JP" altLang="en-US" sz="2400">
                <a:solidFill>
                  <a:srgbClr val="FF0000"/>
                </a:solidFill>
                <a:latin typeface="UD デジタル 教科書体 NK-B" panose="02020700000000000000" pitchFamily="18" charset="-128"/>
                <a:ea typeface="UD デジタル 教科書体 NK-B" panose="02020700000000000000" pitchFamily="18" charset="-128"/>
              </a:rPr>
              <a:t>や</a:t>
            </a:r>
            <a:r>
              <a:rPr kumimoji="1" lang="en-US" altLang="ja-JP" sz="2400">
                <a:solidFill>
                  <a:srgbClr val="FF0000"/>
                </a:solidFill>
                <a:latin typeface="UD デジタル 教科書体 NK-B" panose="02020700000000000000" pitchFamily="18" charset="-128"/>
                <a:ea typeface="UD デジタル 教科書体 NK-B" panose="02020700000000000000" pitchFamily="18" charset="-128"/>
              </a:rPr>
              <a:t>BAND</a:t>
            </a:r>
            <a:r>
              <a:rPr kumimoji="1" lang="ja-JP" altLang="en-US" sz="2400">
                <a:solidFill>
                  <a:srgbClr val="FF0000"/>
                </a:solidFill>
                <a:latin typeface="UD デジタル 教科書体 NK-B" panose="02020700000000000000" pitchFamily="18" charset="-128"/>
                <a:ea typeface="UD デジタル 教科書体 NK-B" panose="02020700000000000000" pitchFamily="18" charset="-128"/>
              </a:rPr>
              <a:t>で募集します！お見逃しなく！）</a:t>
            </a:r>
          </a:p>
        </p:txBody>
      </p:sp>
    </p:spTree>
    <p:extLst>
      <p:ext uri="{BB962C8B-B14F-4D97-AF65-F5344CB8AC3E}">
        <p14:creationId xmlns:p14="http://schemas.microsoft.com/office/powerpoint/2010/main" val="325698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9EC13B-B18D-690A-DBC3-A374701766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29" r="26949" b="37826"/>
          <a:stretch/>
        </p:blipFill>
        <p:spPr bwMode="auto">
          <a:xfrm>
            <a:off x="8487052" y="1301234"/>
            <a:ext cx="2219418" cy="239899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2DA0292-3C55-997F-409D-BCB6CEADD47D}"/>
              </a:ext>
            </a:extLst>
          </p:cNvPr>
          <p:cNvSpPr txBox="1"/>
          <p:nvPr/>
        </p:nvSpPr>
        <p:spPr>
          <a:xfrm>
            <a:off x="7826234" y="3884331"/>
            <a:ext cx="6098458" cy="369332"/>
          </a:xfrm>
          <a:prstGeom prst="rect">
            <a:avLst/>
          </a:prstGeom>
          <a:noFill/>
        </p:spPr>
        <p:txBody>
          <a:bodyPr wrap="square">
            <a:spAutoFit/>
          </a:bodyPr>
          <a:lstStyle/>
          <a:p>
            <a:pPr algn="l"/>
            <a:r>
              <a:rPr lang="en-US" altLang="ja-JP" b="0" i="0">
                <a:effectLst/>
                <a:latin typeface="UD デジタル 教科書体 NK-B" panose="02020700000000000000" pitchFamily="18" charset="-128"/>
                <a:ea typeface="UD デジタル 教科書体 NK-B" panose="02020700000000000000" pitchFamily="18" charset="-128"/>
                <a:hlinkClick r:id="rId3" tooltip="https://band.us/n/a2a594b4n4j55"/>
              </a:rPr>
              <a:t>https://band.us/n/a2a594B4N4j55</a:t>
            </a:r>
            <a:endParaRPr lang="en-US" altLang="ja-JP" b="0" i="0">
              <a:effectLst/>
              <a:latin typeface="UD デジタル 教科書体 NK-B" panose="02020700000000000000" pitchFamily="18" charset="-128"/>
              <a:ea typeface="UD デジタル 教科書体 NK-B" panose="02020700000000000000" pitchFamily="18" charset="-128"/>
            </a:endParaRPr>
          </a:p>
        </p:txBody>
      </p:sp>
      <p:sp>
        <p:nvSpPr>
          <p:cNvPr id="7" name="正方形/長方形 6">
            <a:extLst>
              <a:ext uri="{FF2B5EF4-FFF2-40B4-BE49-F238E27FC236}">
                <a16:creationId xmlns:a16="http://schemas.microsoft.com/office/drawing/2014/main" id="{15A1472B-40BD-B766-6309-771B4277BE38}"/>
              </a:ext>
            </a:extLst>
          </p:cNvPr>
          <p:cNvSpPr/>
          <p:nvPr/>
        </p:nvSpPr>
        <p:spPr>
          <a:xfrm>
            <a:off x="288421" y="1625307"/>
            <a:ext cx="7426274" cy="3970318"/>
          </a:xfrm>
          <a:prstGeom prst="rect">
            <a:avLst/>
          </a:prstGeom>
        </p:spPr>
        <p:txBody>
          <a:bodyPr wrap="square">
            <a:spAutoFit/>
          </a:bodyPr>
          <a:lstStyle/>
          <a:p>
            <a:r>
              <a:rPr lang="ja-JP" altLang="en-US" b="1">
                <a:latin typeface="UD デジタル 教科書体 NK-B" panose="02020700000000000000" pitchFamily="18" charset="-128"/>
                <a:ea typeface="UD デジタル 教科書体 NK-B" panose="02020700000000000000" pitchFamily="18" charset="-128"/>
              </a:rPr>
              <a:t>・</a:t>
            </a:r>
            <a:r>
              <a:rPr lang="en-US" altLang="ja-JP" b="1" u="sng">
                <a:latin typeface="UD デジタル 教科書体 NK-B" panose="02020700000000000000" pitchFamily="18" charset="-128"/>
                <a:ea typeface="UD デジタル 教科書体 NK-B" panose="02020700000000000000" pitchFamily="18" charset="-128"/>
              </a:rPr>
              <a:t>BAND</a:t>
            </a:r>
            <a:r>
              <a:rPr lang="ja-JP" altLang="en-US" b="1" u="sng">
                <a:latin typeface="UD デジタル 教科書体 NK-B" panose="02020700000000000000" pitchFamily="18" charset="-128"/>
                <a:ea typeface="UD デジタル 教科書体 NK-B" panose="02020700000000000000" pitchFamily="18" charset="-128"/>
              </a:rPr>
              <a:t>とは</a:t>
            </a:r>
            <a:endParaRPr lang="en-US" altLang="ja-JP" b="1" u="sng">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連絡先交換無しにグループで予定・写真・ファイル等の共有や</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コミュニケーションができるアプリ</a:t>
            </a:r>
          </a:p>
          <a:p>
            <a:endParaRPr lang="en-US" altLang="ja-JP">
              <a:latin typeface="UD デジタル 教科書体 NK-B" panose="02020700000000000000" pitchFamily="18" charset="-128"/>
              <a:ea typeface="UD デジタル 教科書体 NK-B" panose="02020700000000000000" pitchFamily="18" charset="-128"/>
            </a:endParaRPr>
          </a:p>
          <a:p>
            <a:r>
              <a:rPr lang="ja-JP" altLang="en-US" b="1">
                <a:latin typeface="UD デジタル 教科書体 NK-B" panose="02020700000000000000" pitchFamily="18" charset="-128"/>
                <a:ea typeface="UD デジタル 教科書体 NK-B" panose="02020700000000000000" pitchFamily="18" charset="-128"/>
              </a:rPr>
              <a:t>・</a:t>
            </a:r>
            <a:r>
              <a:rPr lang="ja-JP" altLang="en-US" b="1" u="sng">
                <a:latin typeface="UD デジタル 教科書体 NK-B" panose="02020700000000000000" pitchFamily="18" charset="-128"/>
                <a:ea typeface="UD デジタル 教科書体 NK-B" panose="02020700000000000000" pitchFamily="18" charset="-128"/>
              </a:rPr>
              <a:t>駅伝での使い方</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練習会やイベントの出欠、オンライン駅伝の投稿や結果等資料の共有、　</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駅伝関係資料の共有、写真の共有、その他メンバー間のコミュニケー</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ション（互いの激励、練習の誘い合い、等）</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a:t>
            </a:r>
            <a:r>
              <a:rPr lang="en-US" altLang="ja-JP">
                <a:latin typeface="UD デジタル 教科書体 NK-B" panose="02020700000000000000" pitchFamily="18" charset="-128"/>
                <a:ea typeface="UD デジタル 教科書体 NK-B" panose="02020700000000000000" pitchFamily="18" charset="-128"/>
              </a:rPr>
              <a:t>※</a:t>
            </a:r>
            <a:r>
              <a:rPr lang="ja-JP" altLang="en-US">
                <a:latin typeface="UD デジタル 教科書体 NK-B" panose="02020700000000000000" pitchFamily="18" charset="-128"/>
                <a:ea typeface="UD デジタル 教科書体 NK-B" panose="02020700000000000000" pitchFamily="18" charset="-128"/>
              </a:rPr>
              <a:t>一般公開はされず、</a:t>
            </a:r>
            <a:r>
              <a:rPr lang="en-US" altLang="ja-JP">
                <a:latin typeface="UD デジタル 教科書体 NK-B" panose="02020700000000000000" pitchFamily="18" charset="-128"/>
                <a:ea typeface="UD デジタル 教科書体 NK-B" panose="02020700000000000000" pitchFamily="18" charset="-128"/>
              </a:rPr>
              <a:t>URL</a:t>
            </a:r>
            <a:r>
              <a:rPr lang="ja-JP" altLang="en-US">
                <a:latin typeface="UD デジタル 教科書体 NK-B" panose="02020700000000000000" pitchFamily="18" charset="-128"/>
                <a:ea typeface="UD デジタル 教科書体 NK-B" panose="02020700000000000000" pitchFamily="18" charset="-128"/>
              </a:rPr>
              <a:t>を知っている人のみ参加可</a:t>
            </a:r>
            <a:endParaRPr lang="en-US" altLang="ja-JP">
              <a:latin typeface="UD デジタル 教科書体 NK-B" panose="02020700000000000000" pitchFamily="18" charset="-128"/>
              <a:ea typeface="UD デジタル 教科書体 NK-B" panose="02020700000000000000" pitchFamily="18" charset="-128"/>
            </a:endParaRPr>
          </a:p>
          <a:p>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↑どのイベントに参加するにせよ使用しますので</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a:t>
            </a:r>
            <a:r>
              <a:rPr lang="ja-JP" altLang="en-US" b="1">
                <a:solidFill>
                  <a:srgbClr val="FF0000"/>
                </a:solidFill>
                <a:latin typeface="UD デジタル 教科書体 NK-B" panose="02020700000000000000" pitchFamily="18" charset="-128"/>
                <a:ea typeface="UD デジタル 教科書体 NK-B" panose="02020700000000000000" pitchFamily="18" charset="-128"/>
              </a:rPr>
              <a:t>全員加入をお願い致します</a:t>
            </a:r>
            <a:endParaRPr lang="en-US" altLang="ja-JP" b="1">
              <a:solidFill>
                <a:srgbClr val="FF0000"/>
              </a:solidFill>
              <a:latin typeface="UD デジタル 教科書体 NK-B" panose="02020700000000000000" pitchFamily="18" charset="-128"/>
              <a:ea typeface="UD デジタル 教科書体 NK-B" panose="02020700000000000000" pitchFamily="18" charset="-128"/>
            </a:endParaRPr>
          </a:p>
          <a:p>
            <a:endParaRPr lang="en-US" altLang="ja-JP" b="1">
              <a:solidFill>
                <a:srgbClr val="FF0000"/>
              </a:solidFill>
              <a:latin typeface="UD デジタル 教科書体 NK-B" panose="02020700000000000000" pitchFamily="18" charset="-128"/>
              <a:ea typeface="UD デジタル 教科書体 NK-B" panose="02020700000000000000" pitchFamily="18" charset="-128"/>
            </a:endParaRPr>
          </a:p>
          <a:p>
            <a:r>
              <a:rPr lang="en-US" altLang="ja-JP" b="1">
                <a:latin typeface="UD デジタル 教科書体 NK-B" panose="02020700000000000000" pitchFamily="18" charset="-128"/>
                <a:ea typeface="UD デジタル 教科書体 NK-B" panose="02020700000000000000" pitchFamily="18" charset="-128"/>
              </a:rPr>
              <a:t>※BAND</a:t>
            </a:r>
            <a:r>
              <a:rPr lang="ja-JP" altLang="en-US" b="1">
                <a:latin typeface="UD デジタル 教科書体 NK-B" panose="02020700000000000000" pitchFamily="18" charset="-128"/>
                <a:ea typeface="UD デジタル 教科書体 NK-B" panose="02020700000000000000" pitchFamily="18" charset="-128"/>
              </a:rPr>
              <a:t>上で仕事の情報をアップしないようご注意ください</a:t>
            </a:r>
            <a:endParaRPr lang="en-US" altLang="ja-JP" b="1">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39E4997D-DFC2-C79F-A1DF-3B97AF51A26C}"/>
              </a:ext>
            </a:extLst>
          </p:cNvPr>
          <p:cNvSpPr txBox="1"/>
          <p:nvPr/>
        </p:nvSpPr>
        <p:spPr>
          <a:xfrm>
            <a:off x="8030054" y="1025156"/>
            <a:ext cx="3133413" cy="369332"/>
          </a:xfrm>
          <a:prstGeom prst="rect">
            <a:avLst/>
          </a:prstGeom>
          <a:noFill/>
        </p:spPr>
        <p:txBody>
          <a:bodyPr wrap="square" rtlCol="0">
            <a:spAutoFit/>
          </a:bodyPr>
          <a:lstStyle/>
          <a:p>
            <a:pPr algn="ctr"/>
            <a:r>
              <a:rPr kumimoji="1" lang="ja-JP" altLang="en-US">
                <a:latin typeface="UD デジタル 教科書体 NK-B" panose="02020700000000000000" pitchFamily="18" charset="-128"/>
                <a:ea typeface="UD デジタル 教科書体 NK-B" panose="02020700000000000000" pitchFamily="18" charset="-128"/>
              </a:rPr>
              <a:t>品保駅伝　</a:t>
            </a:r>
            <a:r>
              <a:rPr kumimoji="1" lang="en-US" altLang="ja-JP">
                <a:latin typeface="UD デジタル 教科書体 NK-B" panose="02020700000000000000" pitchFamily="18" charset="-128"/>
                <a:ea typeface="UD デジタル 教科書体 NK-B" panose="02020700000000000000" pitchFamily="18" charset="-128"/>
              </a:rPr>
              <a:t>BAND</a:t>
            </a:r>
            <a:r>
              <a:rPr kumimoji="1" lang="ja-JP" altLang="en-US">
                <a:latin typeface="UD デジタル 教科書体 NK-B" panose="02020700000000000000" pitchFamily="18" charset="-128"/>
                <a:ea typeface="UD デジタル 教科書体 NK-B" panose="02020700000000000000" pitchFamily="18" charset="-128"/>
              </a:rPr>
              <a:t>グループ</a:t>
            </a:r>
            <a:endParaRPr kumimoji="1" lang="en-US" altLang="ja-JP">
              <a:latin typeface="UD デジタル 教科書体 NK-B" panose="02020700000000000000" pitchFamily="18" charset="-128"/>
              <a:ea typeface="UD デジタル 教科書体 NK-B" panose="02020700000000000000" pitchFamily="18" charset="-128"/>
            </a:endParaRPr>
          </a:p>
        </p:txBody>
      </p:sp>
      <p:sp>
        <p:nvSpPr>
          <p:cNvPr id="10" name="吹き出し: 四角形 9">
            <a:extLst>
              <a:ext uri="{FF2B5EF4-FFF2-40B4-BE49-F238E27FC236}">
                <a16:creationId xmlns:a16="http://schemas.microsoft.com/office/drawing/2014/main" id="{12C8D556-E75C-DA3F-5F38-532552DE91D9}"/>
              </a:ext>
            </a:extLst>
          </p:cNvPr>
          <p:cNvSpPr/>
          <p:nvPr/>
        </p:nvSpPr>
        <p:spPr>
          <a:xfrm>
            <a:off x="7554351" y="4726745"/>
            <a:ext cx="4349228" cy="2011680"/>
          </a:xfrm>
          <a:prstGeom prst="wedgeRectCallout">
            <a:avLst>
              <a:gd name="adj1" fmla="val -15094"/>
              <a:gd name="adj2" fmla="val -781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u="sng">
                <a:latin typeface="UD デジタル 教科書体 NK-B" panose="02020700000000000000" pitchFamily="18" charset="-128"/>
                <a:ea typeface="UD デジタル 教科書体 NK-B" panose="02020700000000000000" pitchFamily="18" charset="-128"/>
              </a:rPr>
              <a:t>初めての方へ</a:t>
            </a:r>
            <a:endParaRPr lang="en-US" altLang="ja-JP" b="1" u="sng">
              <a:latin typeface="UD デジタル 教科書体 NK-B" panose="02020700000000000000" pitchFamily="18" charset="-128"/>
              <a:ea typeface="UD デジタル 教科書体 NK-B" panose="02020700000000000000" pitchFamily="18" charset="-128"/>
            </a:endParaRPr>
          </a:p>
          <a:p>
            <a:r>
              <a:rPr lang="en-US" altLang="ja-JP" b="1">
                <a:latin typeface="UD デジタル 教科書体 NK-B" panose="02020700000000000000" pitchFamily="18" charset="-128"/>
                <a:ea typeface="UD デジタル 教科書体 NK-B" panose="02020700000000000000" pitchFamily="18" charset="-128"/>
              </a:rPr>
              <a:t>QR</a:t>
            </a:r>
            <a:r>
              <a:rPr lang="ja-JP" altLang="en-US" b="1">
                <a:latin typeface="UD デジタル 教科書体 NK-B" panose="02020700000000000000" pitchFamily="18" charset="-128"/>
                <a:ea typeface="UD デジタル 教科書体 NK-B" panose="02020700000000000000" pitchFamily="18" charset="-128"/>
              </a:rPr>
              <a:t>読み込むと</a:t>
            </a:r>
            <a:r>
              <a:rPr lang="en-US" altLang="ja-JP" b="1">
                <a:latin typeface="UD デジタル 教科書体 NK-B" panose="02020700000000000000" pitchFamily="18" charset="-128"/>
                <a:ea typeface="UD デジタル 教科書体 NK-B" panose="02020700000000000000" pitchFamily="18" charset="-128"/>
              </a:rPr>
              <a:t>BAND</a:t>
            </a:r>
            <a:r>
              <a:rPr lang="ja-JP" altLang="en-US" b="1">
                <a:latin typeface="UD デジタル 教科書体 NK-B" panose="02020700000000000000" pitchFamily="18" charset="-128"/>
                <a:ea typeface="UD デジタル 教科書体 NK-B" panose="02020700000000000000" pitchFamily="18" charset="-128"/>
              </a:rPr>
              <a:t>のアプリダウンロードを求められると思いますので、したがってアプリダウンロードいただき、電話、氏名、誕生日等登録後に、再度この</a:t>
            </a:r>
            <a:r>
              <a:rPr lang="en-US" altLang="ja-JP" b="1">
                <a:latin typeface="UD デジタル 教科書体 NK-B" panose="02020700000000000000" pitchFamily="18" charset="-128"/>
                <a:ea typeface="UD デジタル 教科書体 NK-B" panose="02020700000000000000" pitchFamily="18" charset="-128"/>
              </a:rPr>
              <a:t>QR</a:t>
            </a:r>
            <a:r>
              <a:rPr lang="ja-JP" altLang="en-US" b="1">
                <a:latin typeface="UD デジタル 教科書体 NK-B" panose="02020700000000000000" pitchFamily="18" charset="-128"/>
                <a:ea typeface="UD デジタル 教科書体 NK-B" panose="02020700000000000000" pitchFamily="18" charset="-128"/>
              </a:rPr>
              <a:t>コード読んでみてください。</a:t>
            </a:r>
            <a:endParaRPr kumimoji="1" lang="ja-JP" altLang="en-US" b="1">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0277C6F8-82AE-8C60-862C-6824B95143C2}"/>
              </a:ext>
            </a:extLst>
          </p:cNvPr>
          <p:cNvSpPr txBox="1"/>
          <p:nvPr/>
        </p:nvSpPr>
        <p:spPr>
          <a:xfrm>
            <a:off x="145142" y="440381"/>
            <a:ext cx="6270171" cy="584775"/>
          </a:xfrm>
          <a:prstGeom prst="rect">
            <a:avLst/>
          </a:prstGeom>
          <a:noFill/>
        </p:spPr>
        <p:txBody>
          <a:bodyPr wrap="squar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a:t>
            </a:r>
            <a:r>
              <a:rPr lang="en-US" altLang="ja-JP" sz="3200" u="sng">
                <a:latin typeface="UD デジタル 教科書体 NK-B" panose="02020700000000000000" pitchFamily="18" charset="-128"/>
                <a:ea typeface="UD デジタル 教科書体 NK-B" panose="02020700000000000000" pitchFamily="18" charset="-128"/>
              </a:rPr>
              <a:t>BAND</a:t>
            </a:r>
            <a:r>
              <a:rPr lang="ja-JP" altLang="en-US" sz="3200" u="sng">
                <a:latin typeface="UD デジタル 教科書体 NK-B" panose="02020700000000000000" pitchFamily="18" charset="-128"/>
                <a:ea typeface="UD デジタル 教科書体 NK-B" panose="02020700000000000000" pitchFamily="18" charset="-128"/>
              </a:rPr>
              <a:t>の加入について</a:t>
            </a:r>
            <a:endParaRPr lang="en-US" altLang="ja-JP" sz="3200" u="sng">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82870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p:cNvSpPr txBox="1">
            <a:spLocks/>
          </p:cNvSpPr>
          <p:nvPr/>
        </p:nvSpPr>
        <p:spPr>
          <a:xfrm>
            <a:off x="1" y="0"/>
            <a:ext cx="12192000" cy="80861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5400" b="0">
                <a:ln>
                  <a:solidFill>
                    <a:schemeClr val="tx1">
                      <a:lumMod val="75000"/>
                      <a:lumOff val="25000"/>
                    </a:schemeClr>
                  </a:solidFill>
                </a:ln>
                <a:solidFill>
                  <a:schemeClr val="tx1"/>
                </a:solidFill>
                <a:effectLst>
                  <a:reflection blurRad="76200" stA="50000" endPos="40000" dist="25400" dir="5400000" sy="-100000" algn="bl" rotWithShape="0"/>
                </a:effectLst>
                <a:latin typeface="UD デジタル 教科書体 NK-B" panose="02020700000000000000" pitchFamily="18" charset="-128"/>
                <a:ea typeface="UD デジタル 教科書体 NK-B" panose="02020700000000000000" pitchFamily="18" charset="-128"/>
              </a:rPr>
              <a:t>最後に</a:t>
            </a:r>
          </a:p>
        </p:txBody>
      </p:sp>
      <p:sp>
        <p:nvSpPr>
          <p:cNvPr id="6" name="タイトル 2"/>
          <p:cNvSpPr txBox="1">
            <a:spLocks/>
          </p:cNvSpPr>
          <p:nvPr/>
        </p:nvSpPr>
        <p:spPr>
          <a:xfrm>
            <a:off x="1" y="918927"/>
            <a:ext cx="12371172" cy="5939073"/>
          </a:xfrm>
          <a:prstGeom prst="rect">
            <a:avLst/>
          </a:prstGeom>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・まずは</a:t>
            </a:r>
            <a:r>
              <a:rPr lang="ja-JP" altLang="en-US" sz="3200" b="0">
                <a:solidFill>
                  <a:srgbClr val="FF0000"/>
                </a:solidFill>
                <a:effectLst/>
                <a:latin typeface="UD デジタル 教科書体 NK-B" panose="02020700000000000000" pitchFamily="18" charset="-128"/>
                <a:ea typeface="UD デジタル 教科書体 NK-B" panose="02020700000000000000" pitchFamily="18" charset="-128"/>
              </a:rPr>
              <a:t>安全第一</a:t>
            </a: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　練習時は</a:t>
            </a:r>
            <a:r>
              <a:rPr lang="ja-JP" altLang="en-US" sz="3200" b="0">
                <a:solidFill>
                  <a:srgbClr val="FF0000"/>
                </a:solidFill>
                <a:effectLst/>
                <a:latin typeface="UD デジタル 教科書体 NK-B" panose="02020700000000000000" pitchFamily="18" charset="-128"/>
                <a:ea typeface="UD デジタル 教科書体 NK-B" panose="02020700000000000000" pitchFamily="18" charset="-128"/>
              </a:rPr>
              <a:t>接触・転倒・熱中症等に注意</a:t>
            </a: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a:t>
            </a: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　練習場所への移動時もゆとりをもった</a:t>
            </a:r>
            <a:r>
              <a:rPr lang="ja-JP" altLang="en-US" sz="3200" b="0">
                <a:solidFill>
                  <a:srgbClr val="FF0000"/>
                </a:solidFill>
                <a:effectLst/>
                <a:latin typeface="UD デジタル 教科書体 NK-B" panose="02020700000000000000" pitchFamily="18" charset="-128"/>
                <a:ea typeface="UD デジタル 教科書体 NK-B" panose="02020700000000000000" pitchFamily="18" charset="-128"/>
              </a:rPr>
              <a:t>安全運転</a:t>
            </a: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で！</a:t>
            </a:r>
          </a:p>
          <a:p>
            <a:pPr marL="0" indent="0" algn="l">
              <a:lnSpc>
                <a:spcPct val="110000"/>
              </a:lnSpc>
              <a:buNone/>
            </a:pP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・同じ目標を向いている仲間です！</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　初めて同士でも</a:t>
            </a:r>
            <a:r>
              <a:rPr lang="ja-JP" altLang="en-US" sz="3200" b="0">
                <a:solidFill>
                  <a:srgbClr val="FF0000"/>
                </a:solidFill>
                <a:effectLst/>
                <a:latin typeface="UD デジタル 教科書体 NK-B" panose="02020700000000000000" pitchFamily="18" charset="-128"/>
                <a:ea typeface="UD デジタル 教科書体 NK-B" panose="02020700000000000000" pitchFamily="18" charset="-128"/>
              </a:rPr>
              <a:t>互いに興味をもって交流</a:t>
            </a: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しましょう！</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　（互いの投稿にいいねやコメント、練習時の話しかけ等）</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・ゆるく楽しくが原則ですが、</a:t>
            </a:r>
            <a:r>
              <a:rPr lang="ja-JP" altLang="en-US" sz="3200" b="0">
                <a:solidFill>
                  <a:srgbClr val="FF0000"/>
                </a:solidFill>
                <a:effectLst/>
                <a:latin typeface="UD デジタル 教科書体 NK-B" panose="02020700000000000000" pitchFamily="18" charset="-128"/>
                <a:ea typeface="UD デジタル 教科書体 NK-B" panose="02020700000000000000" pitchFamily="18" charset="-128"/>
              </a:rPr>
              <a:t>社会人としてのモラルを守りましょう</a:t>
            </a: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gn="l">
              <a:lnSpc>
                <a:spcPct val="110000"/>
              </a:lnSpc>
              <a:buNone/>
            </a:pPr>
            <a:r>
              <a:rPr lang="ja-JP" altLang="en-US" sz="3200" b="0">
                <a:solidFill>
                  <a:schemeClr val="tx1"/>
                </a:solidFill>
                <a:effectLst/>
                <a:latin typeface="UD デジタル 教科書体 NK-B" panose="02020700000000000000" pitchFamily="18" charset="-128"/>
                <a:ea typeface="UD デジタル 教科書体 NK-B" panose="02020700000000000000" pitchFamily="18" charset="-128"/>
              </a:rPr>
              <a:t>　（公共の場で周囲に迷惑をかける行為／仲間内でも不快になる行為）</a:t>
            </a:r>
            <a:endParaRPr lang="en-US" altLang="ja-JP" sz="32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680695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87BE93-851F-E49B-FE75-E10814CE90D3}"/>
              </a:ext>
            </a:extLst>
          </p:cNvPr>
          <p:cNvSpPr txBox="1"/>
          <p:nvPr/>
        </p:nvSpPr>
        <p:spPr>
          <a:xfrm>
            <a:off x="1634359" y="3105834"/>
            <a:ext cx="8923282" cy="646331"/>
          </a:xfrm>
          <a:prstGeom prst="rect">
            <a:avLst/>
          </a:prstGeom>
          <a:noFill/>
        </p:spPr>
        <p:txBody>
          <a:bodyPr wrap="square" rtlCol="0">
            <a:spAutoFit/>
          </a:bodyPr>
          <a:lstStyle/>
          <a:p>
            <a:pPr algn="ctr"/>
            <a:r>
              <a:rPr kumimoji="1" lang="en-US" altLang="ja-JP" sz="3600" b="1">
                <a:latin typeface="UD デジタル 教科書体 NK-B" panose="02020700000000000000" pitchFamily="18" charset="-128"/>
                <a:ea typeface="UD デジタル 教科書体 NK-B" panose="02020700000000000000" pitchFamily="18" charset="-128"/>
              </a:rPr>
              <a:t>END</a:t>
            </a:r>
          </a:p>
        </p:txBody>
      </p:sp>
    </p:spTree>
    <p:extLst>
      <p:ext uri="{BB962C8B-B14F-4D97-AF65-F5344CB8AC3E}">
        <p14:creationId xmlns:p14="http://schemas.microsoft.com/office/powerpoint/2010/main" val="3774118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371761CB-2DBA-906A-CE9A-7230BD62F3D6}"/>
              </a:ext>
            </a:extLst>
          </p:cNvPr>
          <p:cNvSpPr txBox="1"/>
          <p:nvPr/>
        </p:nvSpPr>
        <p:spPr>
          <a:xfrm>
            <a:off x="1634359" y="244646"/>
            <a:ext cx="8923282" cy="646331"/>
          </a:xfrm>
          <a:prstGeom prst="rect">
            <a:avLst/>
          </a:prstGeom>
          <a:noFill/>
        </p:spPr>
        <p:txBody>
          <a:bodyPr wrap="square" rtlCol="0">
            <a:spAutoFit/>
          </a:bodyPr>
          <a:lstStyle/>
          <a:p>
            <a:pPr algn="ctr"/>
            <a:r>
              <a:rPr kumimoji="1" lang="ja-JP" altLang="en-US" sz="3600" b="1">
                <a:latin typeface="UD デジタル 教科書体 NK-B" panose="02020700000000000000" pitchFamily="18" charset="-128"/>
                <a:ea typeface="UD デジタル 教科書体 NK-B" panose="02020700000000000000" pitchFamily="18" charset="-128"/>
              </a:rPr>
              <a:t>参考情報色々</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
        <p:nvSpPr>
          <p:cNvPr id="5" name="テキスト ボックス 4">
            <a:extLst>
              <a:ext uri="{FF2B5EF4-FFF2-40B4-BE49-F238E27FC236}">
                <a16:creationId xmlns:a16="http://schemas.microsoft.com/office/drawing/2014/main" id="{B679B8E3-BC8A-8071-B5BC-A213D781E240}"/>
              </a:ext>
            </a:extLst>
          </p:cNvPr>
          <p:cNvSpPr txBox="1"/>
          <p:nvPr/>
        </p:nvSpPr>
        <p:spPr>
          <a:xfrm>
            <a:off x="410244" y="1468762"/>
            <a:ext cx="11403214" cy="3970318"/>
          </a:xfrm>
          <a:prstGeom prst="rect">
            <a:avLst/>
          </a:prstGeom>
          <a:noFill/>
        </p:spPr>
        <p:txBody>
          <a:bodyPr wrap="square" rtlCol="0">
            <a:spAutoFit/>
          </a:bodyPr>
          <a:lstStyle/>
          <a:p>
            <a:r>
              <a:rPr kumimoji="1" lang="ja-JP" altLang="en-US" sz="3600" b="1">
                <a:latin typeface="UD デジタル 教科書体 NK-B" panose="02020700000000000000" pitchFamily="18" charset="-128"/>
                <a:ea typeface="UD デジタル 教科書体 NK-B" panose="02020700000000000000" pitchFamily="18" charset="-128"/>
              </a:rPr>
              <a:t>（１）ランニング始めるにあたり初期装備</a:t>
            </a:r>
            <a:endParaRPr kumimoji="1" lang="en-US" altLang="ja-JP" sz="3600" b="1">
              <a:latin typeface="UD デジタル 教科書体 NK-B" panose="02020700000000000000" pitchFamily="18" charset="-128"/>
              <a:ea typeface="UD デジタル 教科書体 NK-B" panose="02020700000000000000" pitchFamily="18" charset="-128"/>
            </a:endParaRPr>
          </a:p>
          <a:p>
            <a:endParaRPr lang="en-US" altLang="ja-JP" sz="3600" b="1">
              <a:latin typeface="UD デジタル 教科書体 NK-B" panose="02020700000000000000" pitchFamily="18" charset="-128"/>
              <a:ea typeface="UD デジタル 教科書体 NK-B" panose="02020700000000000000" pitchFamily="18" charset="-128"/>
            </a:endParaRPr>
          </a:p>
          <a:p>
            <a:r>
              <a:rPr kumimoji="1" lang="ja-JP" altLang="en-US" sz="3600" b="1">
                <a:latin typeface="UD デジタル 教科書体 NK-B" panose="02020700000000000000" pitchFamily="18" charset="-128"/>
                <a:ea typeface="UD デジタル 教科書体 NK-B" panose="02020700000000000000" pitchFamily="18" charset="-128"/>
              </a:rPr>
              <a:t>（２）ランニング計測アプリの紹介</a:t>
            </a:r>
            <a:endParaRPr kumimoji="1" lang="en-US" altLang="ja-JP" sz="3600" b="1">
              <a:latin typeface="UD デジタル 教科書体 NK-B" panose="02020700000000000000" pitchFamily="18" charset="-128"/>
              <a:ea typeface="UD デジタル 教科書体 NK-B" panose="02020700000000000000" pitchFamily="18" charset="-128"/>
            </a:endParaRPr>
          </a:p>
          <a:p>
            <a:endParaRPr lang="en-US" altLang="ja-JP" sz="3600" b="1">
              <a:latin typeface="UD デジタル 教科書体 NK-B" panose="02020700000000000000" pitchFamily="18" charset="-128"/>
              <a:ea typeface="UD デジタル 教科書体 NK-B" panose="02020700000000000000" pitchFamily="18" charset="-128"/>
            </a:endParaRPr>
          </a:p>
          <a:p>
            <a:r>
              <a:rPr kumimoji="1" lang="ja-JP" altLang="en-US" sz="3600" b="1">
                <a:latin typeface="UD デジタル 教科書体 NK-B" panose="02020700000000000000" pitchFamily="18" charset="-128"/>
                <a:ea typeface="UD デジタル 教科書体 NK-B" panose="02020700000000000000" pitchFamily="18" charset="-128"/>
              </a:rPr>
              <a:t>（３）練習でよく使うコース</a:t>
            </a:r>
            <a:endParaRPr kumimoji="1" lang="en-US" altLang="ja-JP" sz="3600" b="1">
              <a:latin typeface="UD デジタル 教科書体 NK-B" panose="02020700000000000000" pitchFamily="18" charset="-128"/>
              <a:ea typeface="UD デジタル 教科書体 NK-B" panose="02020700000000000000" pitchFamily="18" charset="-128"/>
            </a:endParaRPr>
          </a:p>
          <a:p>
            <a:endParaRPr lang="en-US" altLang="ja-JP" sz="3600" b="1">
              <a:latin typeface="UD デジタル 教科書体 NK-B" panose="02020700000000000000" pitchFamily="18" charset="-128"/>
              <a:ea typeface="UD デジタル 教科書体 NK-B" panose="02020700000000000000" pitchFamily="18" charset="-128"/>
            </a:endParaRPr>
          </a:p>
          <a:p>
            <a:r>
              <a:rPr lang="ja-JP" altLang="en-US" sz="3600" b="1">
                <a:latin typeface="UD デジタル 教科書体 NK-B" panose="02020700000000000000" pitchFamily="18" charset="-128"/>
                <a:ea typeface="UD デジタル 教科書体 NK-B" panose="02020700000000000000" pitchFamily="18" charset="-128"/>
              </a:rPr>
              <a:t>（４）おまけ色々</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221793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968D515-0E0F-4ADF-597B-C0BBC000D316}"/>
              </a:ext>
            </a:extLst>
          </p:cNvPr>
          <p:cNvSpPr txBox="1"/>
          <p:nvPr/>
        </p:nvSpPr>
        <p:spPr>
          <a:xfrm>
            <a:off x="2135805" y="2928852"/>
            <a:ext cx="8923282" cy="646331"/>
          </a:xfrm>
          <a:prstGeom prst="rect">
            <a:avLst/>
          </a:prstGeom>
          <a:noFill/>
        </p:spPr>
        <p:txBody>
          <a:bodyPr wrap="square" rtlCol="0">
            <a:spAutoFit/>
          </a:bodyPr>
          <a:lstStyle/>
          <a:p>
            <a:r>
              <a:rPr kumimoji="1" lang="ja-JP" altLang="en-US" sz="3600" b="1">
                <a:latin typeface="UD デジタル 教科書体 NK-B" panose="02020700000000000000" pitchFamily="18" charset="-128"/>
                <a:ea typeface="UD デジタル 教科書体 NK-B" panose="02020700000000000000" pitchFamily="18" charset="-128"/>
              </a:rPr>
              <a:t>（１）ランニング始めるにあたり初期装備</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557070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44332B7-27E5-E2B1-D7E4-03EF64FE571A}"/>
              </a:ext>
            </a:extLst>
          </p:cNvPr>
          <p:cNvPicPr>
            <a:picLocks noChangeAspect="1"/>
          </p:cNvPicPr>
          <p:nvPr/>
        </p:nvPicPr>
        <p:blipFill>
          <a:blip r:embed="rId2"/>
          <a:stretch>
            <a:fillRect/>
          </a:stretch>
        </p:blipFill>
        <p:spPr>
          <a:xfrm>
            <a:off x="2319953" y="851263"/>
            <a:ext cx="5650026" cy="4255310"/>
          </a:xfrm>
          <a:prstGeom prst="rect">
            <a:avLst/>
          </a:prstGeom>
        </p:spPr>
      </p:pic>
      <p:sp>
        <p:nvSpPr>
          <p:cNvPr id="6" name="楕円 5">
            <a:extLst>
              <a:ext uri="{FF2B5EF4-FFF2-40B4-BE49-F238E27FC236}">
                <a16:creationId xmlns:a16="http://schemas.microsoft.com/office/drawing/2014/main" id="{00CFC690-3113-A184-78FD-F9330F96FE20}"/>
              </a:ext>
            </a:extLst>
          </p:cNvPr>
          <p:cNvSpPr/>
          <p:nvPr/>
        </p:nvSpPr>
        <p:spPr>
          <a:xfrm>
            <a:off x="4614203" y="4304714"/>
            <a:ext cx="886265" cy="5908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97C7571-B31E-DB29-C638-91651F10D02F}"/>
              </a:ext>
            </a:extLst>
          </p:cNvPr>
          <p:cNvSpPr txBox="1"/>
          <p:nvPr/>
        </p:nvSpPr>
        <p:spPr>
          <a:xfrm>
            <a:off x="4825218" y="5697415"/>
            <a:ext cx="6231988" cy="769441"/>
          </a:xfrm>
          <a:prstGeom prst="rect">
            <a:avLst/>
          </a:prstGeom>
          <a:noFill/>
        </p:spPr>
        <p:txBody>
          <a:bodyPr wrap="square" rtlCol="0">
            <a:spAutoFit/>
          </a:bodyPr>
          <a:lstStyle/>
          <a:p>
            <a:r>
              <a:rPr lang="en-US" altLang="ja-JP" sz="2400" b="1">
                <a:solidFill>
                  <a:srgbClr val="FF0000"/>
                </a:solidFill>
              </a:rPr>
              <a:t>【</a:t>
            </a:r>
            <a:r>
              <a:rPr lang="ja-JP" altLang="en-US" sz="2400" b="1">
                <a:solidFill>
                  <a:srgbClr val="FF0000"/>
                </a:solidFill>
              </a:rPr>
              <a:t>最優先</a:t>
            </a:r>
            <a:r>
              <a:rPr lang="en-US" altLang="ja-JP" sz="2400" b="1">
                <a:solidFill>
                  <a:srgbClr val="FF0000"/>
                </a:solidFill>
              </a:rPr>
              <a:t>】</a:t>
            </a:r>
            <a:r>
              <a:rPr lang="ja-JP" altLang="en-US" sz="2400" b="1">
                <a:solidFill>
                  <a:srgbClr val="FF0000"/>
                </a:solidFill>
              </a:rPr>
              <a:t>①</a:t>
            </a:r>
            <a:r>
              <a:rPr kumimoji="1" lang="ja-JP" altLang="en-US" sz="2400" b="1">
                <a:solidFill>
                  <a:srgbClr val="FF0000"/>
                </a:solidFill>
              </a:rPr>
              <a:t>ランニング用のシューズ</a:t>
            </a:r>
            <a:endParaRPr kumimoji="1" lang="en-US" altLang="ja-JP" sz="2400" b="1">
              <a:solidFill>
                <a:srgbClr val="FF0000"/>
              </a:solidFill>
            </a:endParaRPr>
          </a:p>
          <a:p>
            <a:pPr algn="ctr"/>
            <a:r>
              <a:rPr kumimoji="1" lang="ja-JP" altLang="en-US" sz="2000" b="1">
                <a:solidFill>
                  <a:srgbClr val="FF0000"/>
                </a:solidFill>
              </a:rPr>
              <a:t>参考：</a:t>
            </a:r>
            <a:r>
              <a:rPr lang="ja-JP" altLang="en-US" sz="2000" b="1">
                <a:solidFill>
                  <a:srgbClr val="FF0000"/>
                </a:solidFill>
                <a:hlinkClick r:id="rId3"/>
              </a:rPr>
              <a:t>シューズの選び方</a:t>
            </a:r>
            <a:r>
              <a:rPr lang="ja-JP" altLang="en-US" sz="2000" b="1">
                <a:solidFill>
                  <a:srgbClr val="FF0000"/>
                </a:solidFill>
              </a:rPr>
              <a:t>（</a:t>
            </a:r>
            <a:r>
              <a:rPr lang="en-US" altLang="ja-JP" sz="2000" b="1" err="1">
                <a:solidFill>
                  <a:srgbClr val="FF0000"/>
                </a:solidFill>
              </a:rPr>
              <a:t>asics</a:t>
            </a:r>
            <a:r>
              <a:rPr lang="ja-JP" altLang="en-US" sz="2000" b="1">
                <a:solidFill>
                  <a:srgbClr val="FF0000"/>
                </a:solidFill>
              </a:rPr>
              <a:t>サイト）</a:t>
            </a:r>
            <a:endParaRPr kumimoji="1" lang="en-US" altLang="ja-JP" sz="2000" b="1">
              <a:solidFill>
                <a:srgbClr val="FF0000"/>
              </a:solidFill>
            </a:endParaRPr>
          </a:p>
        </p:txBody>
      </p:sp>
      <p:cxnSp>
        <p:nvCxnSpPr>
          <p:cNvPr id="9" name="直線矢印コネクタ 8">
            <a:extLst>
              <a:ext uri="{FF2B5EF4-FFF2-40B4-BE49-F238E27FC236}">
                <a16:creationId xmlns:a16="http://schemas.microsoft.com/office/drawing/2014/main" id="{3EB35779-DE64-59BA-6043-AC867B09564F}"/>
              </a:ext>
            </a:extLst>
          </p:cNvPr>
          <p:cNvCxnSpPr/>
          <p:nvPr/>
        </p:nvCxnSpPr>
        <p:spPr>
          <a:xfrm flipH="1" flipV="1">
            <a:off x="5120640" y="4895557"/>
            <a:ext cx="379828" cy="8018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971CAF24-4838-9A16-E89E-C863CB373BCF}"/>
              </a:ext>
            </a:extLst>
          </p:cNvPr>
          <p:cNvSpPr/>
          <p:nvPr/>
        </p:nvSpPr>
        <p:spPr>
          <a:xfrm>
            <a:off x="6654017" y="3713871"/>
            <a:ext cx="886265" cy="59084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E1137E31-EEF7-C53E-6287-9D3807289827}"/>
              </a:ext>
            </a:extLst>
          </p:cNvPr>
          <p:cNvCxnSpPr>
            <a:cxnSpLocks/>
          </p:cNvCxnSpPr>
          <p:nvPr/>
        </p:nvCxnSpPr>
        <p:spPr>
          <a:xfrm flipV="1">
            <a:off x="5500468" y="4304715"/>
            <a:ext cx="1547444" cy="13927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7EFAADD2-F4F1-8C79-4906-D1D304E44727}"/>
              </a:ext>
            </a:extLst>
          </p:cNvPr>
          <p:cNvCxnSpPr>
            <a:cxnSpLocks/>
          </p:cNvCxnSpPr>
          <p:nvPr/>
        </p:nvCxnSpPr>
        <p:spPr>
          <a:xfrm>
            <a:off x="2819963" y="1930874"/>
            <a:ext cx="1481550" cy="504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C4CFD0AB-74B3-7C33-EC1A-7CA723D7E1E0}"/>
              </a:ext>
            </a:extLst>
          </p:cNvPr>
          <p:cNvCxnSpPr>
            <a:cxnSpLocks/>
          </p:cNvCxnSpPr>
          <p:nvPr/>
        </p:nvCxnSpPr>
        <p:spPr>
          <a:xfrm>
            <a:off x="2819963" y="1930874"/>
            <a:ext cx="1481550" cy="1361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6EB1BF1C-5FBC-282F-2BD4-D19AD1D28D15}"/>
              </a:ext>
            </a:extLst>
          </p:cNvPr>
          <p:cNvSpPr txBox="1"/>
          <p:nvPr/>
        </p:nvSpPr>
        <p:spPr>
          <a:xfrm>
            <a:off x="312688" y="1583899"/>
            <a:ext cx="3766334" cy="461665"/>
          </a:xfrm>
          <a:prstGeom prst="rect">
            <a:avLst/>
          </a:prstGeom>
          <a:noFill/>
        </p:spPr>
        <p:txBody>
          <a:bodyPr wrap="square" rtlCol="0">
            <a:spAutoFit/>
          </a:bodyPr>
          <a:lstStyle/>
          <a:p>
            <a:r>
              <a:rPr kumimoji="1" lang="ja-JP" altLang="en-US" sz="2400" b="1"/>
              <a:t>②ウェアやパンツ</a:t>
            </a:r>
            <a:endParaRPr kumimoji="1" lang="en-US" altLang="ja-JP" sz="2400" b="1"/>
          </a:p>
        </p:txBody>
      </p:sp>
      <p:sp>
        <p:nvSpPr>
          <p:cNvPr id="32" name="テキスト ボックス 31">
            <a:extLst>
              <a:ext uri="{FF2B5EF4-FFF2-40B4-BE49-F238E27FC236}">
                <a16:creationId xmlns:a16="http://schemas.microsoft.com/office/drawing/2014/main" id="{04BC5744-184A-9D30-3DDA-87B6287E809F}"/>
              </a:ext>
            </a:extLst>
          </p:cNvPr>
          <p:cNvSpPr txBox="1"/>
          <p:nvPr/>
        </p:nvSpPr>
        <p:spPr>
          <a:xfrm>
            <a:off x="140677" y="0"/>
            <a:ext cx="8595360" cy="584775"/>
          </a:xfrm>
          <a:prstGeom prst="rect">
            <a:avLst/>
          </a:prstGeom>
          <a:noFill/>
        </p:spPr>
        <p:txBody>
          <a:bodyPr wrap="square" rtlCol="0">
            <a:spAutoFit/>
          </a:bodyPr>
          <a:lstStyle/>
          <a:p>
            <a:r>
              <a:rPr kumimoji="1" lang="ja-JP" altLang="en-US" sz="3200" b="1" u="sng"/>
              <a:t>ランニングで優先的に揃えたい専用装備</a:t>
            </a:r>
          </a:p>
        </p:txBody>
      </p:sp>
      <p:sp>
        <p:nvSpPr>
          <p:cNvPr id="38" name="楕円 37">
            <a:extLst>
              <a:ext uri="{FF2B5EF4-FFF2-40B4-BE49-F238E27FC236}">
                <a16:creationId xmlns:a16="http://schemas.microsoft.com/office/drawing/2014/main" id="{5DBADA62-D8F1-4FDD-65B9-A6C2F39770A3}"/>
              </a:ext>
            </a:extLst>
          </p:cNvPr>
          <p:cNvSpPr/>
          <p:nvPr/>
        </p:nvSpPr>
        <p:spPr>
          <a:xfrm>
            <a:off x="5500469" y="2139740"/>
            <a:ext cx="595532" cy="413545"/>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矢印コネクタ 38">
            <a:extLst>
              <a:ext uri="{FF2B5EF4-FFF2-40B4-BE49-F238E27FC236}">
                <a16:creationId xmlns:a16="http://schemas.microsoft.com/office/drawing/2014/main" id="{91D7B56E-E3A0-233E-8DD1-73FAA4ED6DC2}"/>
              </a:ext>
            </a:extLst>
          </p:cNvPr>
          <p:cNvCxnSpPr>
            <a:cxnSpLocks/>
          </p:cNvCxnSpPr>
          <p:nvPr/>
        </p:nvCxnSpPr>
        <p:spPr>
          <a:xfrm flipH="1">
            <a:off x="6194108" y="2336205"/>
            <a:ext cx="1747104" cy="370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4B78EAD7-F282-31C5-FF85-FBA4A0540EAD}"/>
              </a:ext>
            </a:extLst>
          </p:cNvPr>
          <p:cNvSpPr txBox="1"/>
          <p:nvPr/>
        </p:nvSpPr>
        <p:spPr>
          <a:xfrm>
            <a:off x="7941212" y="2045564"/>
            <a:ext cx="4250788" cy="461665"/>
          </a:xfrm>
          <a:prstGeom prst="rect">
            <a:avLst/>
          </a:prstGeom>
          <a:noFill/>
        </p:spPr>
        <p:txBody>
          <a:bodyPr wrap="square" rtlCol="0">
            <a:spAutoFit/>
          </a:bodyPr>
          <a:lstStyle/>
          <a:p>
            <a:r>
              <a:rPr lang="ja-JP" altLang="en-US" sz="2400" b="1"/>
              <a:t>③時計（スマートウォッチ）</a:t>
            </a:r>
            <a:endParaRPr kumimoji="1" lang="en-US" altLang="ja-JP" sz="2400" b="1"/>
          </a:p>
        </p:txBody>
      </p:sp>
      <p:sp>
        <p:nvSpPr>
          <p:cNvPr id="42" name="吹き出し: 角を丸めた四角形 41">
            <a:extLst>
              <a:ext uri="{FF2B5EF4-FFF2-40B4-BE49-F238E27FC236}">
                <a16:creationId xmlns:a16="http://schemas.microsoft.com/office/drawing/2014/main" id="{13F37258-9617-0F5B-D71F-AE83D3B3DB7F}"/>
              </a:ext>
            </a:extLst>
          </p:cNvPr>
          <p:cNvSpPr/>
          <p:nvPr/>
        </p:nvSpPr>
        <p:spPr>
          <a:xfrm>
            <a:off x="7969978" y="3003582"/>
            <a:ext cx="4071967" cy="2303461"/>
          </a:xfrm>
          <a:prstGeom prst="wedgeRoundRectCallou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ja-JP" altLang="en-US" sz="1400">
                <a:solidFill>
                  <a:srgbClr val="FF0000"/>
                </a:solidFill>
                <a:latin typeface="HGPｺﾞｼｯｸM" panose="020B0600000000000000" pitchFamily="50" charset="-128"/>
                <a:ea typeface="HGPｺﾞｼｯｸM" panose="020B0600000000000000" pitchFamily="50" charset="-128"/>
              </a:rPr>
              <a:t>一人一人足の形は違うので、万人共通のおススメシューズはありません！スポーツショップのランニングコーナーへ行って試し履きをした上で自分に合うものを購入しましょう！</a:t>
            </a:r>
            <a:endParaRPr lang="en-US" altLang="ja-JP" sz="1400">
              <a:solidFill>
                <a:srgbClr val="FF0000"/>
              </a:solidFill>
              <a:latin typeface="HGPｺﾞｼｯｸM" panose="020B0600000000000000" pitchFamily="50" charset="-128"/>
              <a:ea typeface="HGPｺﾞｼｯｸM" panose="020B0600000000000000" pitchFamily="50" charset="-128"/>
            </a:endParaRPr>
          </a:p>
          <a:p>
            <a:r>
              <a:rPr lang="ja-JP" altLang="en-US" sz="1400">
                <a:solidFill>
                  <a:srgbClr val="FF0000"/>
                </a:solidFill>
                <a:latin typeface="HGPｺﾞｼｯｸM" panose="020B0600000000000000" pitchFamily="50" charset="-128"/>
                <a:ea typeface="HGPｺﾞｼｯｸM" panose="020B0600000000000000" pitchFamily="50" charset="-128"/>
              </a:rPr>
              <a:t>わからなければまずは</a:t>
            </a:r>
            <a:r>
              <a:rPr kumimoji="1" lang="ja-JP" altLang="en-US" sz="1400">
                <a:solidFill>
                  <a:srgbClr val="FF0000"/>
                </a:solidFill>
                <a:latin typeface="HGPｺﾞｼｯｸM" panose="020B0600000000000000" pitchFamily="50" charset="-128"/>
                <a:ea typeface="HGPｺﾞｼｯｸM" panose="020B0600000000000000" pitchFamily="50" charset="-128"/>
              </a:rPr>
              <a:t>店員さんに声かけて足形をみてもらいましょう！その上で初心者向けに候補をだしてもらい好きなデザインのもの</a:t>
            </a:r>
            <a:r>
              <a:rPr kumimoji="1" lang="en-US" altLang="ja-JP" sz="1400">
                <a:solidFill>
                  <a:srgbClr val="FF0000"/>
                </a:solidFill>
                <a:latin typeface="HGPｺﾞｼｯｸM" panose="020B0600000000000000" pitchFamily="50" charset="-128"/>
                <a:ea typeface="HGPｺﾞｼｯｸM" panose="020B0600000000000000" pitchFamily="50" charset="-128"/>
              </a:rPr>
              <a:t>/</a:t>
            </a:r>
            <a:r>
              <a:rPr kumimoji="1" lang="ja-JP" altLang="en-US" sz="1400">
                <a:solidFill>
                  <a:srgbClr val="FF0000"/>
                </a:solidFill>
                <a:latin typeface="HGPｺﾞｼｯｸM" panose="020B0600000000000000" pitchFamily="50" charset="-128"/>
                <a:ea typeface="HGPｺﾞｼｯｸM" panose="020B0600000000000000" pitchFamily="50" charset="-128"/>
              </a:rPr>
              <a:t>試し履きした時にフィット感があるのもを選ぶのがおススメです！</a:t>
            </a:r>
          </a:p>
        </p:txBody>
      </p:sp>
      <p:sp>
        <p:nvSpPr>
          <p:cNvPr id="43" name="吹き出し: 角を丸めた四角形 42">
            <a:extLst>
              <a:ext uri="{FF2B5EF4-FFF2-40B4-BE49-F238E27FC236}">
                <a16:creationId xmlns:a16="http://schemas.microsoft.com/office/drawing/2014/main" id="{D2AE4484-D86C-1F10-EECB-2F7045DF0A8F}"/>
              </a:ext>
            </a:extLst>
          </p:cNvPr>
          <p:cNvSpPr/>
          <p:nvPr/>
        </p:nvSpPr>
        <p:spPr>
          <a:xfrm>
            <a:off x="140677" y="2803112"/>
            <a:ext cx="3243595" cy="2894303"/>
          </a:xfrm>
          <a:prstGeom prst="wedgeRoundRectCallout">
            <a:avLst>
              <a:gd name="adj1" fmla="val -8255"/>
              <a:gd name="adj2" fmla="val -74824"/>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ja-JP" altLang="en-US" sz="1400">
                <a:solidFill>
                  <a:schemeClr val="tx1"/>
                </a:solidFill>
                <a:latin typeface="HGPｺﾞｼｯｸM" panose="020B0600000000000000" pitchFamily="50" charset="-128"/>
                <a:ea typeface="HGPｺﾞｼｯｸM" panose="020B0600000000000000" pitchFamily="50" charset="-128"/>
              </a:rPr>
              <a:t>まずは半袖</a:t>
            </a:r>
            <a:r>
              <a:rPr lang="en-US" altLang="ja-JP" sz="1400">
                <a:solidFill>
                  <a:schemeClr val="tx1"/>
                </a:solidFill>
                <a:latin typeface="HGPｺﾞｼｯｸM" panose="020B0600000000000000" pitchFamily="50" charset="-128"/>
                <a:ea typeface="HGPｺﾞｼｯｸM" panose="020B0600000000000000" pitchFamily="50" charset="-128"/>
              </a:rPr>
              <a:t>T</a:t>
            </a:r>
            <a:r>
              <a:rPr lang="ja-JP" altLang="en-US" sz="1400">
                <a:solidFill>
                  <a:schemeClr val="tx1"/>
                </a:solidFill>
                <a:latin typeface="HGPｺﾞｼｯｸM" panose="020B0600000000000000" pitchFamily="50" charset="-128"/>
                <a:ea typeface="HGPｺﾞｼｯｸM" panose="020B0600000000000000" pitchFamily="50" charset="-128"/>
              </a:rPr>
              <a:t>シャツ、身体をしめつけすぎないもの、擦れないもの、吸水速乾性がある程度あれば</a:t>
            </a:r>
            <a:r>
              <a:rPr lang="en-US" altLang="ja-JP" sz="1400">
                <a:solidFill>
                  <a:schemeClr val="tx1"/>
                </a:solidFill>
                <a:latin typeface="HGPｺﾞｼｯｸM" panose="020B0600000000000000" pitchFamily="50" charset="-128"/>
                <a:ea typeface="HGPｺﾞｼｯｸM" panose="020B0600000000000000" pitchFamily="50" charset="-128"/>
              </a:rPr>
              <a:t>OK</a:t>
            </a:r>
            <a:r>
              <a:rPr lang="ja-JP" altLang="en-US" sz="1400">
                <a:solidFill>
                  <a:schemeClr val="tx1"/>
                </a:solidFill>
                <a:latin typeface="HGPｺﾞｼｯｸM" panose="020B0600000000000000" pitchFamily="50" charset="-128"/>
                <a:ea typeface="HGPｺﾞｼｯｸM" panose="020B0600000000000000" pitchFamily="50" charset="-128"/>
              </a:rPr>
              <a:t>。</a:t>
            </a:r>
            <a:endParaRPr lang="en-US" altLang="ja-JP" sz="1400">
              <a:solidFill>
                <a:schemeClr val="tx1"/>
              </a:solidFill>
              <a:latin typeface="HGPｺﾞｼｯｸM" panose="020B0600000000000000" pitchFamily="50" charset="-128"/>
              <a:ea typeface="HGPｺﾞｼｯｸM" panose="020B0600000000000000" pitchFamily="50" charset="-128"/>
            </a:endParaRPr>
          </a:p>
          <a:p>
            <a:r>
              <a:rPr lang="ja-JP" altLang="en-US" sz="1400">
                <a:solidFill>
                  <a:schemeClr val="tx1"/>
                </a:solidFill>
                <a:latin typeface="HGPｺﾞｼｯｸM" panose="020B0600000000000000" pitchFamily="50" charset="-128"/>
                <a:ea typeface="HGPｺﾞｼｯｸM" panose="020B0600000000000000" pitchFamily="50" charset="-128"/>
              </a:rPr>
              <a:t>つぎに短パンやタイツ、同じく吸水速乾性があり、動きにくくないものなら</a:t>
            </a:r>
            <a:r>
              <a:rPr lang="en-US" altLang="ja-JP" sz="1400">
                <a:solidFill>
                  <a:schemeClr val="tx1"/>
                </a:solidFill>
                <a:latin typeface="HGPｺﾞｼｯｸM" panose="020B0600000000000000" pitchFamily="50" charset="-128"/>
                <a:ea typeface="HGPｺﾞｼｯｸM" panose="020B0600000000000000" pitchFamily="50" charset="-128"/>
              </a:rPr>
              <a:t>OK</a:t>
            </a:r>
            <a:r>
              <a:rPr lang="ja-JP" altLang="en-US" sz="1400">
                <a:solidFill>
                  <a:schemeClr val="tx1"/>
                </a:solidFill>
                <a:latin typeface="HGPｺﾞｼｯｸM" panose="020B0600000000000000" pitchFamily="50" charset="-128"/>
                <a:ea typeface="HGPｺﾞｼｯｸM" panose="020B0600000000000000" pitchFamily="50" charset="-128"/>
              </a:rPr>
              <a:t>（スパッツのような圧力をかけるタイツでも</a:t>
            </a:r>
            <a:r>
              <a:rPr lang="en-US" altLang="ja-JP" sz="1400">
                <a:solidFill>
                  <a:schemeClr val="tx1"/>
                </a:solidFill>
                <a:latin typeface="HGPｺﾞｼｯｸM" panose="020B0600000000000000" pitchFamily="50" charset="-128"/>
                <a:ea typeface="HGPｺﾞｼｯｸM" panose="020B0600000000000000" pitchFamily="50" charset="-128"/>
              </a:rPr>
              <a:t>OK</a:t>
            </a:r>
            <a:r>
              <a:rPr lang="ja-JP" altLang="en-US" sz="1400">
                <a:solidFill>
                  <a:schemeClr val="tx1"/>
                </a:solidFill>
                <a:latin typeface="HGPｺﾞｼｯｸM" panose="020B0600000000000000" pitchFamily="50" charset="-128"/>
                <a:ea typeface="HGPｺﾞｼｯｸM" panose="020B0600000000000000" pitchFamily="50" charset="-128"/>
              </a:rPr>
              <a:t>）</a:t>
            </a:r>
            <a:endParaRPr lang="en-US" altLang="ja-JP" sz="1400">
              <a:solidFill>
                <a:schemeClr val="tx1"/>
              </a:solidFill>
              <a:latin typeface="HGPｺﾞｼｯｸM" panose="020B0600000000000000" pitchFamily="50" charset="-128"/>
              <a:ea typeface="HGPｺﾞｼｯｸM" panose="020B0600000000000000" pitchFamily="50" charset="-128"/>
            </a:endParaRPr>
          </a:p>
          <a:p>
            <a:endParaRPr kumimoji="1" lang="en-US" altLang="ja-JP" sz="1400">
              <a:solidFill>
                <a:schemeClr val="tx1"/>
              </a:solidFill>
              <a:latin typeface="HGPｺﾞｼｯｸM" panose="020B0600000000000000" pitchFamily="50" charset="-128"/>
              <a:ea typeface="HGPｺﾞｼｯｸM" panose="020B0600000000000000" pitchFamily="50" charset="-128"/>
            </a:endParaRPr>
          </a:p>
          <a:p>
            <a:r>
              <a:rPr lang="ja-JP" altLang="en-US" sz="1400">
                <a:solidFill>
                  <a:schemeClr val="tx1"/>
                </a:solidFill>
                <a:latin typeface="HGPｺﾞｼｯｸM" panose="020B0600000000000000" pitchFamily="50" charset="-128"/>
                <a:ea typeface="HGPｺﾞｼｯｸM" panose="020B0600000000000000" pitchFamily="50" charset="-128"/>
              </a:rPr>
              <a:t>冬になったら長袖ウィンドブレーカー、ｼﾞｬｰｼﾞ等も必要になってきます</a:t>
            </a:r>
            <a:endParaRPr kumimoji="1" lang="ja-JP" altLang="en-US" sz="1400">
              <a:solidFill>
                <a:schemeClr val="tx1"/>
              </a:solidFill>
              <a:latin typeface="HGPｺﾞｼｯｸM" panose="020B0600000000000000" pitchFamily="50" charset="-128"/>
              <a:ea typeface="HGPｺﾞｼｯｸM" panose="020B0600000000000000" pitchFamily="50" charset="-128"/>
            </a:endParaRPr>
          </a:p>
        </p:txBody>
      </p:sp>
      <p:sp>
        <p:nvSpPr>
          <p:cNvPr id="45" name="吹き出し: 角を丸めた四角形 44">
            <a:extLst>
              <a:ext uri="{FF2B5EF4-FFF2-40B4-BE49-F238E27FC236}">
                <a16:creationId xmlns:a16="http://schemas.microsoft.com/office/drawing/2014/main" id="{AF073923-F4A3-960F-C26A-A9ABC2DE203E}"/>
              </a:ext>
            </a:extLst>
          </p:cNvPr>
          <p:cNvSpPr/>
          <p:nvPr/>
        </p:nvSpPr>
        <p:spPr>
          <a:xfrm>
            <a:off x="8172451" y="112542"/>
            <a:ext cx="3869494" cy="1581401"/>
          </a:xfrm>
          <a:prstGeom prst="wedgeRoundRectCallout">
            <a:avLst>
              <a:gd name="adj1" fmla="val -38559"/>
              <a:gd name="adj2" fmla="val 70421"/>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0" tIns="0" rIns="0" bIns="0" rtlCol="0" anchor="ctr"/>
          <a:lstStyle/>
          <a:p>
            <a:r>
              <a:rPr lang="ja-JP" altLang="en-US" sz="1400">
                <a:solidFill>
                  <a:schemeClr val="tx1"/>
                </a:solidFill>
                <a:latin typeface="HGPｺﾞｼｯｸM" panose="020B0600000000000000" pitchFamily="50" charset="-128"/>
                <a:ea typeface="HGPｺﾞｼｯｸM" panose="020B0600000000000000" pitchFamily="50" charset="-128"/>
              </a:rPr>
              <a:t>スマホにランニングアプリをいれれば代用できますので最初は必須ではないですが、あると本当に便利です！（脈拍やピッチ等も計測）</a:t>
            </a:r>
            <a:endParaRPr lang="en-US" altLang="ja-JP" sz="1400">
              <a:solidFill>
                <a:schemeClr val="tx1"/>
              </a:solidFill>
              <a:latin typeface="HGPｺﾞｼｯｸM" panose="020B0600000000000000" pitchFamily="50" charset="-128"/>
              <a:ea typeface="HGPｺﾞｼｯｸM" panose="020B0600000000000000" pitchFamily="50" charset="-128"/>
            </a:endParaRPr>
          </a:p>
          <a:p>
            <a:r>
              <a:rPr kumimoji="1" lang="ja-JP" altLang="en-US" sz="1400">
                <a:solidFill>
                  <a:schemeClr val="tx1"/>
                </a:solidFill>
                <a:latin typeface="HGPｺﾞｼｯｸM" panose="020B0600000000000000" pitchFamily="50" charset="-128"/>
                <a:ea typeface="HGPｺﾞｼｯｸM" panose="020B0600000000000000" pitchFamily="50" charset="-128"/>
              </a:rPr>
              <a:t>品保駅伝界隈ではガチ勢中心に「</a:t>
            </a:r>
            <a:r>
              <a:rPr kumimoji="1" lang="en-US" altLang="ja-JP" sz="1400" err="1">
                <a:solidFill>
                  <a:schemeClr val="tx1"/>
                </a:solidFill>
                <a:latin typeface="HGPｺﾞｼｯｸM" panose="020B0600000000000000" pitchFamily="50" charset="-128"/>
                <a:ea typeface="HGPｺﾞｼｯｸM" panose="020B0600000000000000" pitchFamily="50" charset="-128"/>
              </a:rPr>
              <a:t>Germin</a:t>
            </a:r>
            <a:r>
              <a:rPr kumimoji="1" lang="ja-JP" altLang="en-US" sz="1400">
                <a:solidFill>
                  <a:schemeClr val="tx1"/>
                </a:solidFill>
                <a:latin typeface="HGPｺﾞｼｯｸM" panose="020B0600000000000000" pitchFamily="50" charset="-128"/>
                <a:ea typeface="HGPｺﾞｼｯｸM" panose="020B0600000000000000" pitchFamily="50" charset="-128"/>
              </a:rPr>
              <a:t>」が圧倒的人気です</a:t>
            </a:r>
          </a:p>
        </p:txBody>
      </p:sp>
    </p:spTree>
    <p:extLst>
      <p:ext uri="{BB962C8B-B14F-4D97-AF65-F5344CB8AC3E}">
        <p14:creationId xmlns:p14="http://schemas.microsoft.com/office/powerpoint/2010/main" val="1343923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8F64FF-733C-49E1-5CBF-466908E42DA4}"/>
              </a:ext>
            </a:extLst>
          </p:cNvPr>
          <p:cNvSpPr txBox="1"/>
          <p:nvPr/>
        </p:nvSpPr>
        <p:spPr>
          <a:xfrm>
            <a:off x="140677" y="0"/>
            <a:ext cx="4488473" cy="584775"/>
          </a:xfrm>
          <a:prstGeom prst="rect">
            <a:avLst/>
          </a:prstGeom>
          <a:noFill/>
        </p:spPr>
        <p:txBody>
          <a:bodyPr wrap="square" rtlCol="0">
            <a:spAutoFit/>
          </a:bodyPr>
          <a:lstStyle/>
          <a:p>
            <a:r>
              <a:rPr kumimoji="1" lang="ja-JP" altLang="en-US" sz="3200" b="1" u="sng"/>
              <a:t>他あると便利な装備</a:t>
            </a:r>
          </a:p>
        </p:txBody>
      </p:sp>
      <p:pic>
        <p:nvPicPr>
          <p:cNvPr id="6" name="図 5">
            <a:extLst>
              <a:ext uri="{FF2B5EF4-FFF2-40B4-BE49-F238E27FC236}">
                <a16:creationId xmlns:a16="http://schemas.microsoft.com/office/drawing/2014/main" id="{3B6B0C32-346A-EA03-A7AF-D16EDF3EB73A}"/>
              </a:ext>
            </a:extLst>
          </p:cNvPr>
          <p:cNvPicPr>
            <a:picLocks noChangeAspect="1"/>
          </p:cNvPicPr>
          <p:nvPr/>
        </p:nvPicPr>
        <p:blipFill>
          <a:blip r:embed="rId2"/>
          <a:stretch>
            <a:fillRect/>
          </a:stretch>
        </p:blipFill>
        <p:spPr>
          <a:xfrm>
            <a:off x="660910" y="1478119"/>
            <a:ext cx="1505160" cy="1114581"/>
          </a:xfrm>
          <a:prstGeom prst="rect">
            <a:avLst/>
          </a:prstGeom>
        </p:spPr>
      </p:pic>
      <p:pic>
        <p:nvPicPr>
          <p:cNvPr id="8" name="図 7">
            <a:extLst>
              <a:ext uri="{FF2B5EF4-FFF2-40B4-BE49-F238E27FC236}">
                <a16:creationId xmlns:a16="http://schemas.microsoft.com/office/drawing/2014/main" id="{73C3887A-3101-80F6-A48E-8B2D16DB19B6}"/>
              </a:ext>
            </a:extLst>
          </p:cNvPr>
          <p:cNvPicPr>
            <a:picLocks noChangeAspect="1"/>
          </p:cNvPicPr>
          <p:nvPr/>
        </p:nvPicPr>
        <p:blipFill>
          <a:blip r:embed="rId3"/>
          <a:stretch>
            <a:fillRect/>
          </a:stretch>
        </p:blipFill>
        <p:spPr>
          <a:xfrm>
            <a:off x="3732091" y="1375175"/>
            <a:ext cx="1562318" cy="724001"/>
          </a:xfrm>
          <a:prstGeom prst="rect">
            <a:avLst/>
          </a:prstGeom>
        </p:spPr>
      </p:pic>
      <p:pic>
        <p:nvPicPr>
          <p:cNvPr id="10" name="図 9">
            <a:extLst>
              <a:ext uri="{FF2B5EF4-FFF2-40B4-BE49-F238E27FC236}">
                <a16:creationId xmlns:a16="http://schemas.microsoft.com/office/drawing/2014/main" id="{C4037FEF-8410-4333-C1F1-7356825EC583}"/>
              </a:ext>
            </a:extLst>
          </p:cNvPr>
          <p:cNvPicPr>
            <a:picLocks noChangeAspect="1"/>
          </p:cNvPicPr>
          <p:nvPr/>
        </p:nvPicPr>
        <p:blipFill>
          <a:blip r:embed="rId4"/>
          <a:stretch>
            <a:fillRect/>
          </a:stretch>
        </p:blipFill>
        <p:spPr>
          <a:xfrm>
            <a:off x="3715276" y="2806796"/>
            <a:ext cx="1409897" cy="1257475"/>
          </a:xfrm>
          <a:prstGeom prst="rect">
            <a:avLst/>
          </a:prstGeom>
        </p:spPr>
      </p:pic>
      <p:pic>
        <p:nvPicPr>
          <p:cNvPr id="12" name="図 11">
            <a:extLst>
              <a:ext uri="{FF2B5EF4-FFF2-40B4-BE49-F238E27FC236}">
                <a16:creationId xmlns:a16="http://schemas.microsoft.com/office/drawing/2014/main" id="{B49074E1-4217-0A27-12D4-0C38ED23556C}"/>
              </a:ext>
            </a:extLst>
          </p:cNvPr>
          <p:cNvPicPr>
            <a:picLocks noChangeAspect="1"/>
          </p:cNvPicPr>
          <p:nvPr/>
        </p:nvPicPr>
        <p:blipFill>
          <a:blip r:embed="rId5"/>
          <a:stretch>
            <a:fillRect/>
          </a:stretch>
        </p:blipFill>
        <p:spPr>
          <a:xfrm>
            <a:off x="6214309" y="1314277"/>
            <a:ext cx="1857634" cy="905001"/>
          </a:xfrm>
          <a:prstGeom prst="rect">
            <a:avLst/>
          </a:prstGeom>
        </p:spPr>
      </p:pic>
      <p:pic>
        <p:nvPicPr>
          <p:cNvPr id="14" name="図 13">
            <a:extLst>
              <a:ext uri="{FF2B5EF4-FFF2-40B4-BE49-F238E27FC236}">
                <a16:creationId xmlns:a16="http://schemas.microsoft.com/office/drawing/2014/main" id="{DAB495B3-A232-761C-1A3C-326E008D4947}"/>
              </a:ext>
            </a:extLst>
          </p:cNvPr>
          <p:cNvPicPr>
            <a:picLocks noChangeAspect="1"/>
          </p:cNvPicPr>
          <p:nvPr/>
        </p:nvPicPr>
        <p:blipFill>
          <a:blip r:embed="rId6"/>
          <a:stretch>
            <a:fillRect/>
          </a:stretch>
        </p:blipFill>
        <p:spPr>
          <a:xfrm>
            <a:off x="10691154" y="2982348"/>
            <a:ext cx="863450" cy="1272452"/>
          </a:xfrm>
          <a:prstGeom prst="rect">
            <a:avLst/>
          </a:prstGeom>
        </p:spPr>
      </p:pic>
      <p:pic>
        <p:nvPicPr>
          <p:cNvPr id="16" name="図 15">
            <a:extLst>
              <a:ext uri="{FF2B5EF4-FFF2-40B4-BE49-F238E27FC236}">
                <a16:creationId xmlns:a16="http://schemas.microsoft.com/office/drawing/2014/main" id="{2B3D9740-2737-4CC6-8941-4C467C0D33E6}"/>
              </a:ext>
            </a:extLst>
          </p:cNvPr>
          <p:cNvPicPr>
            <a:picLocks noChangeAspect="1"/>
          </p:cNvPicPr>
          <p:nvPr/>
        </p:nvPicPr>
        <p:blipFill>
          <a:blip r:embed="rId7"/>
          <a:stretch>
            <a:fillRect/>
          </a:stretch>
        </p:blipFill>
        <p:spPr>
          <a:xfrm>
            <a:off x="10533384" y="1236391"/>
            <a:ext cx="1207086" cy="1263890"/>
          </a:xfrm>
          <a:prstGeom prst="rect">
            <a:avLst/>
          </a:prstGeom>
        </p:spPr>
      </p:pic>
      <p:pic>
        <p:nvPicPr>
          <p:cNvPr id="18" name="図 17">
            <a:extLst>
              <a:ext uri="{FF2B5EF4-FFF2-40B4-BE49-F238E27FC236}">
                <a16:creationId xmlns:a16="http://schemas.microsoft.com/office/drawing/2014/main" id="{7EC7B217-86E0-2DAA-48B9-6301787100CC}"/>
              </a:ext>
            </a:extLst>
          </p:cNvPr>
          <p:cNvPicPr>
            <a:picLocks noChangeAspect="1"/>
          </p:cNvPicPr>
          <p:nvPr/>
        </p:nvPicPr>
        <p:blipFill>
          <a:blip r:embed="rId8"/>
          <a:stretch>
            <a:fillRect/>
          </a:stretch>
        </p:blipFill>
        <p:spPr>
          <a:xfrm>
            <a:off x="8600347" y="1197772"/>
            <a:ext cx="990738" cy="1400370"/>
          </a:xfrm>
          <a:prstGeom prst="rect">
            <a:avLst/>
          </a:prstGeom>
        </p:spPr>
      </p:pic>
      <p:pic>
        <p:nvPicPr>
          <p:cNvPr id="20" name="図 19">
            <a:extLst>
              <a:ext uri="{FF2B5EF4-FFF2-40B4-BE49-F238E27FC236}">
                <a16:creationId xmlns:a16="http://schemas.microsoft.com/office/drawing/2014/main" id="{53F827D9-2444-A655-07FD-1BA5FE96D7C9}"/>
              </a:ext>
            </a:extLst>
          </p:cNvPr>
          <p:cNvPicPr>
            <a:picLocks noChangeAspect="1"/>
          </p:cNvPicPr>
          <p:nvPr/>
        </p:nvPicPr>
        <p:blipFill>
          <a:blip r:embed="rId9"/>
          <a:stretch>
            <a:fillRect/>
          </a:stretch>
        </p:blipFill>
        <p:spPr>
          <a:xfrm>
            <a:off x="10741047" y="4854944"/>
            <a:ext cx="899492" cy="1272452"/>
          </a:xfrm>
          <a:prstGeom prst="rect">
            <a:avLst/>
          </a:prstGeom>
        </p:spPr>
      </p:pic>
      <p:pic>
        <p:nvPicPr>
          <p:cNvPr id="22" name="図 21">
            <a:extLst>
              <a:ext uri="{FF2B5EF4-FFF2-40B4-BE49-F238E27FC236}">
                <a16:creationId xmlns:a16="http://schemas.microsoft.com/office/drawing/2014/main" id="{EBA8B240-C304-3ADF-0CBD-CCF3ABBB6B9D}"/>
              </a:ext>
            </a:extLst>
          </p:cNvPr>
          <p:cNvPicPr>
            <a:picLocks noChangeAspect="1"/>
          </p:cNvPicPr>
          <p:nvPr/>
        </p:nvPicPr>
        <p:blipFill>
          <a:blip r:embed="rId10"/>
          <a:stretch>
            <a:fillRect/>
          </a:stretch>
        </p:blipFill>
        <p:spPr>
          <a:xfrm>
            <a:off x="7100851" y="5418500"/>
            <a:ext cx="914528" cy="1095528"/>
          </a:xfrm>
          <a:prstGeom prst="rect">
            <a:avLst/>
          </a:prstGeom>
        </p:spPr>
      </p:pic>
      <p:pic>
        <p:nvPicPr>
          <p:cNvPr id="24" name="図 23">
            <a:extLst>
              <a:ext uri="{FF2B5EF4-FFF2-40B4-BE49-F238E27FC236}">
                <a16:creationId xmlns:a16="http://schemas.microsoft.com/office/drawing/2014/main" id="{B78C9B33-84F2-63D5-140A-171EF34D1D37}"/>
              </a:ext>
            </a:extLst>
          </p:cNvPr>
          <p:cNvPicPr>
            <a:picLocks noChangeAspect="1"/>
          </p:cNvPicPr>
          <p:nvPr/>
        </p:nvPicPr>
        <p:blipFill>
          <a:blip r:embed="rId11"/>
          <a:stretch>
            <a:fillRect/>
          </a:stretch>
        </p:blipFill>
        <p:spPr>
          <a:xfrm>
            <a:off x="6528798" y="3250437"/>
            <a:ext cx="1144107" cy="969314"/>
          </a:xfrm>
          <a:prstGeom prst="rect">
            <a:avLst/>
          </a:prstGeom>
        </p:spPr>
      </p:pic>
      <p:pic>
        <p:nvPicPr>
          <p:cNvPr id="26" name="図 25">
            <a:extLst>
              <a:ext uri="{FF2B5EF4-FFF2-40B4-BE49-F238E27FC236}">
                <a16:creationId xmlns:a16="http://schemas.microsoft.com/office/drawing/2014/main" id="{2426576C-34CA-DC59-1FC0-AB90BEB38BC6}"/>
              </a:ext>
            </a:extLst>
          </p:cNvPr>
          <p:cNvPicPr>
            <a:picLocks noChangeAspect="1"/>
          </p:cNvPicPr>
          <p:nvPr/>
        </p:nvPicPr>
        <p:blipFill>
          <a:blip r:embed="rId12"/>
          <a:stretch>
            <a:fillRect/>
          </a:stretch>
        </p:blipFill>
        <p:spPr>
          <a:xfrm>
            <a:off x="8501669" y="2990544"/>
            <a:ext cx="1103468" cy="1324161"/>
          </a:xfrm>
          <a:prstGeom prst="rect">
            <a:avLst/>
          </a:prstGeom>
        </p:spPr>
      </p:pic>
      <p:pic>
        <p:nvPicPr>
          <p:cNvPr id="28" name="図 27">
            <a:extLst>
              <a:ext uri="{FF2B5EF4-FFF2-40B4-BE49-F238E27FC236}">
                <a16:creationId xmlns:a16="http://schemas.microsoft.com/office/drawing/2014/main" id="{8AFE1245-3C0C-5DA8-E978-FC2B9753DD85}"/>
              </a:ext>
            </a:extLst>
          </p:cNvPr>
          <p:cNvPicPr>
            <a:picLocks noChangeAspect="1"/>
          </p:cNvPicPr>
          <p:nvPr/>
        </p:nvPicPr>
        <p:blipFill>
          <a:blip r:embed="rId13"/>
          <a:stretch>
            <a:fillRect/>
          </a:stretch>
        </p:blipFill>
        <p:spPr>
          <a:xfrm>
            <a:off x="4035721" y="4752990"/>
            <a:ext cx="962159" cy="1267002"/>
          </a:xfrm>
          <a:prstGeom prst="rect">
            <a:avLst/>
          </a:prstGeom>
        </p:spPr>
      </p:pic>
      <p:sp>
        <p:nvSpPr>
          <p:cNvPr id="29" name="テキスト ボックス 28">
            <a:extLst>
              <a:ext uri="{FF2B5EF4-FFF2-40B4-BE49-F238E27FC236}">
                <a16:creationId xmlns:a16="http://schemas.microsoft.com/office/drawing/2014/main" id="{41B9BB61-6A4B-00EE-4904-D943E6BB63BA}"/>
              </a:ext>
            </a:extLst>
          </p:cNvPr>
          <p:cNvSpPr txBox="1"/>
          <p:nvPr/>
        </p:nvSpPr>
        <p:spPr>
          <a:xfrm>
            <a:off x="2813978" y="637919"/>
            <a:ext cx="3212491" cy="519351"/>
          </a:xfrm>
          <a:prstGeom prst="ellipse">
            <a:avLst/>
          </a:prstGeom>
          <a:solidFill>
            <a:schemeClr val="accent2">
              <a:lumMod val="20000"/>
              <a:lumOff val="80000"/>
            </a:schemeClr>
          </a:solidFill>
        </p:spPr>
        <p:txBody>
          <a:bodyPr wrap="square" rtlCol="0">
            <a:spAutoFit/>
          </a:bodyPr>
          <a:lstStyle/>
          <a:p>
            <a:r>
              <a:rPr kumimoji="1" lang="ja-JP" altLang="en-US" b="1"/>
              <a:t>日よけ・おしゃれ系</a:t>
            </a:r>
          </a:p>
        </p:txBody>
      </p:sp>
      <p:sp>
        <p:nvSpPr>
          <p:cNvPr id="31" name="テキスト ボックス 30">
            <a:extLst>
              <a:ext uri="{FF2B5EF4-FFF2-40B4-BE49-F238E27FC236}">
                <a16:creationId xmlns:a16="http://schemas.microsoft.com/office/drawing/2014/main" id="{0E9C01FB-82E3-399E-B646-354F3401D7B4}"/>
              </a:ext>
            </a:extLst>
          </p:cNvPr>
          <p:cNvSpPr txBox="1"/>
          <p:nvPr/>
        </p:nvSpPr>
        <p:spPr>
          <a:xfrm>
            <a:off x="3715276" y="2120276"/>
            <a:ext cx="1753028" cy="369332"/>
          </a:xfrm>
          <a:prstGeom prst="rect">
            <a:avLst/>
          </a:prstGeom>
          <a:solidFill>
            <a:schemeClr val="bg1"/>
          </a:solidFill>
        </p:spPr>
        <p:txBody>
          <a:bodyPr wrap="square" rtlCol="0">
            <a:spAutoFit/>
          </a:bodyPr>
          <a:lstStyle/>
          <a:p>
            <a:r>
              <a:rPr kumimoji="1" lang="ja-JP" altLang="en-US" b="1"/>
              <a:t>サングラス</a:t>
            </a:r>
          </a:p>
        </p:txBody>
      </p:sp>
      <p:sp>
        <p:nvSpPr>
          <p:cNvPr id="32" name="テキスト ボックス 31">
            <a:extLst>
              <a:ext uri="{FF2B5EF4-FFF2-40B4-BE49-F238E27FC236}">
                <a16:creationId xmlns:a16="http://schemas.microsoft.com/office/drawing/2014/main" id="{FE09D7D4-FD4B-F448-57D2-95B821DBD79D}"/>
              </a:ext>
            </a:extLst>
          </p:cNvPr>
          <p:cNvSpPr txBox="1"/>
          <p:nvPr/>
        </p:nvSpPr>
        <p:spPr>
          <a:xfrm>
            <a:off x="3762876" y="4070134"/>
            <a:ext cx="1753028" cy="369332"/>
          </a:xfrm>
          <a:prstGeom prst="rect">
            <a:avLst/>
          </a:prstGeom>
          <a:solidFill>
            <a:schemeClr val="bg1"/>
          </a:solidFill>
        </p:spPr>
        <p:txBody>
          <a:bodyPr wrap="square" rtlCol="0">
            <a:spAutoFit/>
          </a:bodyPr>
          <a:lstStyle/>
          <a:p>
            <a:pPr algn="ctr"/>
            <a:r>
              <a:rPr kumimoji="1" lang="ja-JP" altLang="en-US" b="1"/>
              <a:t>帽子</a:t>
            </a:r>
          </a:p>
        </p:txBody>
      </p:sp>
      <p:sp>
        <p:nvSpPr>
          <p:cNvPr id="33" name="テキスト ボックス 32">
            <a:extLst>
              <a:ext uri="{FF2B5EF4-FFF2-40B4-BE49-F238E27FC236}">
                <a16:creationId xmlns:a16="http://schemas.microsoft.com/office/drawing/2014/main" id="{5806031D-B22A-0649-06BC-A20DBC0C17E6}"/>
              </a:ext>
            </a:extLst>
          </p:cNvPr>
          <p:cNvSpPr txBox="1"/>
          <p:nvPr/>
        </p:nvSpPr>
        <p:spPr>
          <a:xfrm>
            <a:off x="3738031" y="5966264"/>
            <a:ext cx="1753028" cy="369332"/>
          </a:xfrm>
          <a:prstGeom prst="rect">
            <a:avLst/>
          </a:prstGeom>
          <a:solidFill>
            <a:schemeClr val="bg1"/>
          </a:solidFill>
        </p:spPr>
        <p:txBody>
          <a:bodyPr wrap="square" rtlCol="0">
            <a:spAutoFit/>
          </a:bodyPr>
          <a:lstStyle/>
          <a:p>
            <a:pPr algn="ctr"/>
            <a:r>
              <a:rPr kumimoji="1" lang="ja-JP" altLang="en-US" b="1"/>
              <a:t>日焼け止め</a:t>
            </a:r>
          </a:p>
        </p:txBody>
      </p:sp>
      <p:sp>
        <p:nvSpPr>
          <p:cNvPr id="34" name="テキスト ボックス 33">
            <a:extLst>
              <a:ext uri="{FF2B5EF4-FFF2-40B4-BE49-F238E27FC236}">
                <a16:creationId xmlns:a16="http://schemas.microsoft.com/office/drawing/2014/main" id="{2DAF6727-1155-4102-A6BA-71B14E37BBCE}"/>
              </a:ext>
            </a:extLst>
          </p:cNvPr>
          <p:cNvSpPr txBox="1"/>
          <p:nvPr/>
        </p:nvSpPr>
        <p:spPr>
          <a:xfrm>
            <a:off x="6398857" y="637919"/>
            <a:ext cx="3460050" cy="519351"/>
          </a:xfrm>
          <a:prstGeom prst="ellipse">
            <a:avLst/>
          </a:prstGeom>
          <a:solidFill>
            <a:schemeClr val="accent6">
              <a:lumMod val="40000"/>
              <a:lumOff val="60000"/>
            </a:schemeClr>
          </a:solidFill>
        </p:spPr>
        <p:txBody>
          <a:bodyPr wrap="square" rtlCol="0">
            <a:spAutoFit/>
          </a:bodyPr>
          <a:lstStyle/>
          <a:p>
            <a:r>
              <a:rPr lang="ja-JP" altLang="en-US" b="1"/>
              <a:t>トレイル</a:t>
            </a:r>
            <a:r>
              <a:rPr kumimoji="1" lang="en-US" altLang="ja-JP" b="1"/>
              <a:t>/</a:t>
            </a:r>
            <a:r>
              <a:rPr kumimoji="1" lang="ja-JP" altLang="en-US" b="1"/>
              <a:t>通勤ラン等</a:t>
            </a:r>
          </a:p>
        </p:txBody>
      </p:sp>
      <p:pic>
        <p:nvPicPr>
          <p:cNvPr id="36" name="図 35">
            <a:extLst>
              <a:ext uri="{FF2B5EF4-FFF2-40B4-BE49-F238E27FC236}">
                <a16:creationId xmlns:a16="http://schemas.microsoft.com/office/drawing/2014/main" id="{968F0E00-CA89-2DB9-2C0C-66E247ECA6DB}"/>
              </a:ext>
            </a:extLst>
          </p:cNvPr>
          <p:cNvPicPr>
            <a:picLocks noChangeAspect="1"/>
          </p:cNvPicPr>
          <p:nvPr/>
        </p:nvPicPr>
        <p:blipFill>
          <a:blip r:embed="rId14"/>
          <a:stretch>
            <a:fillRect/>
          </a:stretch>
        </p:blipFill>
        <p:spPr>
          <a:xfrm>
            <a:off x="852080" y="3086409"/>
            <a:ext cx="948386" cy="1059146"/>
          </a:xfrm>
          <a:prstGeom prst="rect">
            <a:avLst/>
          </a:prstGeom>
        </p:spPr>
      </p:pic>
      <p:pic>
        <p:nvPicPr>
          <p:cNvPr id="38" name="図 37">
            <a:extLst>
              <a:ext uri="{FF2B5EF4-FFF2-40B4-BE49-F238E27FC236}">
                <a16:creationId xmlns:a16="http://schemas.microsoft.com/office/drawing/2014/main" id="{3050043B-5440-3FAD-F4AF-B58B363CA99C}"/>
              </a:ext>
            </a:extLst>
          </p:cNvPr>
          <p:cNvPicPr>
            <a:picLocks noChangeAspect="1"/>
          </p:cNvPicPr>
          <p:nvPr/>
        </p:nvPicPr>
        <p:blipFill>
          <a:blip r:embed="rId15"/>
          <a:stretch>
            <a:fillRect/>
          </a:stretch>
        </p:blipFill>
        <p:spPr>
          <a:xfrm>
            <a:off x="1161103" y="4170638"/>
            <a:ext cx="533474" cy="1324160"/>
          </a:xfrm>
          <a:prstGeom prst="rect">
            <a:avLst/>
          </a:prstGeom>
        </p:spPr>
      </p:pic>
      <p:sp>
        <p:nvSpPr>
          <p:cNvPr id="39" name="テキスト ボックス 38">
            <a:extLst>
              <a:ext uri="{FF2B5EF4-FFF2-40B4-BE49-F238E27FC236}">
                <a16:creationId xmlns:a16="http://schemas.microsoft.com/office/drawing/2014/main" id="{92B878C8-35CC-A4AE-D84C-DF6B86BA849B}"/>
              </a:ext>
            </a:extLst>
          </p:cNvPr>
          <p:cNvSpPr txBox="1"/>
          <p:nvPr/>
        </p:nvSpPr>
        <p:spPr>
          <a:xfrm>
            <a:off x="6529375" y="2592700"/>
            <a:ext cx="1238423" cy="369332"/>
          </a:xfrm>
          <a:prstGeom prst="rect">
            <a:avLst/>
          </a:prstGeom>
          <a:solidFill>
            <a:schemeClr val="bg1"/>
          </a:solidFill>
        </p:spPr>
        <p:txBody>
          <a:bodyPr wrap="square" rtlCol="0">
            <a:spAutoFit/>
          </a:bodyPr>
          <a:lstStyle/>
          <a:p>
            <a:r>
              <a:rPr kumimoji="1" lang="ja-JP" altLang="en-US" b="1"/>
              <a:t>ポーチ</a:t>
            </a:r>
          </a:p>
        </p:txBody>
      </p:sp>
      <p:sp>
        <p:nvSpPr>
          <p:cNvPr id="40" name="テキスト ボックス 39">
            <a:extLst>
              <a:ext uri="{FF2B5EF4-FFF2-40B4-BE49-F238E27FC236}">
                <a16:creationId xmlns:a16="http://schemas.microsoft.com/office/drawing/2014/main" id="{D76AEDE5-0FAE-6D2E-DC92-7EA6BC0C5773}"/>
              </a:ext>
            </a:extLst>
          </p:cNvPr>
          <p:cNvSpPr txBox="1"/>
          <p:nvPr/>
        </p:nvSpPr>
        <p:spPr>
          <a:xfrm>
            <a:off x="8590741" y="2614136"/>
            <a:ext cx="1238423" cy="369332"/>
          </a:xfrm>
          <a:prstGeom prst="rect">
            <a:avLst/>
          </a:prstGeom>
          <a:solidFill>
            <a:schemeClr val="bg1"/>
          </a:solidFill>
        </p:spPr>
        <p:txBody>
          <a:bodyPr wrap="square" rtlCol="0">
            <a:spAutoFit/>
          </a:bodyPr>
          <a:lstStyle/>
          <a:p>
            <a:r>
              <a:rPr kumimoji="1" lang="ja-JP" altLang="en-US" b="1"/>
              <a:t>リュック</a:t>
            </a:r>
          </a:p>
        </p:txBody>
      </p:sp>
      <p:sp>
        <p:nvSpPr>
          <p:cNvPr id="41" name="テキスト ボックス 40">
            <a:extLst>
              <a:ext uri="{FF2B5EF4-FFF2-40B4-BE49-F238E27FC236}">
                <a16:creationId xmlns:a16="http://schemas.microsoft.com/office/drawing/2014/main" id="{8E976223-4A8B-089F-2EF2-1CA73A7DA8D7}"/>
              </a:ext>
            </a:extLst>
          </p:cNvPr>
          <p:cNvSpPr txBox="1"/>
          <p:nvPr/>
        </p:nvSpPr>
        <p:spPr>
          <a:xfrm>
            <a:off x="6609060" y="4258517"/>
            <a:ext cx="1238423" cy="369332"/>
          </a:xfrm>
          <a:prstGeom prst="rect">
            <a:avLst/>
          </a:prstGeom>
          <a:solidFill>
            <a:schemeClr val="bg1"/>
          </a:solidFill>
        </p:spPr>
        <p:txBody>
          <a:bodyPr wrap="square" rtlCol="0">
            <a:spAutoFit/>
          </a:bodyPr>
          <a:lstStyle/>
          <a:p>
            <a:r>
              <a:rPr kumimoji="1" lang="ja-JP" altLang="en-US" b="1"/>
              <a:t>ライト</a:t>
            </a:r>
          </a:p>
        </p:txBody>
      </p:sp>
      <p:sp>
        <p:nvSpPr>
          <p:cNvPr id="42" name="テキスト ボックス 41">
            <a:extLst>
              <a:ext uri="{FF2B5EF4-FFF2-40B4-BE49-F238E27FC236}">
                <a16:creationId xmlns:a16="http://schemas.microsoft.com/office/drawing/2014/main" id="{16A45F27-C73B-5DD1-CF12-9720EDD4AF0A}"/>
              </a:ext>
            </a:extLst>
          </p:cNvPr>
          <p:cNvSpPr txBox="1"/>
          <p:nvPr/>
        </p:nvSpPr>
        <p:spPr>
          <a:xfrm>
            <a:off x="7929745" y="1889241"/>
            <a:ext cx="496707" cy="369332"/>
          </a:xfrm>
          <a:prstGeom prst="rect">
            <a:avLst/>
          </a:prstGeom>
          <a:solidFill>
            <a:schemeClr val="bg1"/>
          </a:solidFill>
        </p:spPr>
        <p:txBody>
          <a:bodyPr wrap="square" rtlCol="0">
            <a:spAutoFit/>
          </a:bodyPr>
          <a:lstStyle/>
          <a:p>
            <a:r>
              <a:rPr kumimoji="1" lang="en-US" altLang="ja-JP" b="1"/>
              <a:t>or</a:t>
            </a:r>
            <a:endParaRPr kumimoji="1" lang="ja-JP" altLang="en-US" b="1"/>
          </a:p>
        </p:txBody>
      </p:sp>
      <p:sp>
        <p:nvSpPr>
          <p:cNvPr id="43" name="テキスト ボックス 42">
            <a:extLst>
              <a:ext uri="{FF2B5EF4-FFF2-40B4-BE49-F238E27FC236}">
                <a16:creationId xmlns:a16="http://schemas.microsoft.com/office/drawing/2014/main" id="{2DFD079C-C125-D4BD-91E8-C7CB802723C6}"/>
              </a:ext>
            </a:extLst>
          </p:cNvPr>
          <p:cNvSpPr txBox="1"/>
          <p:nvPr/>
        </p:nvSpPr>
        <p:spPr>
          <a:xfrm>
            <a:off x="7946935" y="3343657"/>
            <a:ext cx="496707" cy="369332"/>
          </a:xfrm>
          <a:prstGeom prst="rect">
            <a:avLst/>
          </a:prstGeom>
          <a:solidFill>
            <a:schemeClr val="bg1"/>
          </a:solidFill>
        </p:spPr>
        <p:txBody>
          <a:bodyPr wrap="square" rtlCol="0">
            <a:spAutoFit/>
          </a:bodyPr>
          <a:lstStyle/>
          <a:p>
            <a:r>
              <a:rPr kumimoji="1" lang="en-US" altLang="ja-JP" b="1"/>
              <a:t>or</a:t>
            </a:r>
            <a:endParaRPr kumimoji="1" lang="ja-JP" altLang="en-US" b="1"/>
          </a:p>
        </p:txBody>
      </p:sp>
      <p:sp>
        <p:nvSpPr>
          <p:cNvPr id="44" name="テキスト ボックス 43">
            <a:extLst>
              <a:ext uri="{FF2B5EF4-FFF2-40B4-BE49-F238E27FC236}">
                <a16:creationId xmlns:a16="http://schemas.microsoft.com/office/drawing/2014/main" id="{86710803-65FA-14DE-CAA7-DEFC5D79ECD4}"/>
              </a:ext>
            </a:extLst>
          </p:cNvPr>
          <p:cNvSpPr txBox="1"/>
          <p:nvPr/>
        </p:nvSpPr>
        <p:spPr>
          <a:xfrm>
            <a:off x="8239398" y="4291985"/>
            <a:ext cx="1454501" cy="369332"/>
          </a:xfrm>
          <a:prstGeom prst="rect">
            <a:avLst/>
          </a:prstGeom>
          <a:solidFill>
            <a:schemeClr val="bg1"/>
          </a:solidFill>
        </p:spPr>
        <p:txBody>
          <a:bodyPr wrap="square" rtlCol="0">
            <a:spAutoFit/>
          </a:bodyPr>
          <a:lstStyle/>
          <a:p>
            <a:r>
              <a:rPr kumimoji="1" lang="ja-JP" altLang="en-US" b="1"/>
              <a:t>蛍光タスキ</a:t>
            </a:r>
          </a:p>
        </p:txBody>
      </p:sp>
      <p:sp>
        <p:nvSpPr>
          <p:cNvPr id="45" name="テキスト ボックス 44">
            <a:extLst>
              <a:ext uri="{FF2B5EF4-FFF2-40B4-BE49-F238E27FC236}">
                <a16:creationId xmlns:a16="http://schemas.microsoft.com/office/drawing/2014/main" id="{8F31A7D1-1D34-9830-C9D0-E543F3563117}"/>
              </a:ext>
            </a:extLst>
          </p:cNvPr>
          <p:cNvSpPr txBox="1"/>
          <p:nvPr/>
        </p:nvSpPr>
        <p:spPr>
          <a:xfrm>
            <a:off x="213832" y="637918"/>
            <a:ext cx="2526906" cy="519351"/>
          </a:xfrm>
          <a:prstGeom prst="ellipse">
            <a:avLst/>
          </a:prstGeom>
          <a:solidFill>
            <a:schemeClr val="accent5">
              <a:lumMod val="20000"/>
              <a:lumOff val="80000"/>
            </a:schemeClr>
          </a:solidFill>
        </p:spPr>
        <p:txBody>
          <a:bodyPr wrap="square" rtlCol="0">
            <a:spAutoFit/>
          </a:bodyPr>
          <a:lstStyle/>
          <a:p>
            <a:r>
              <a:rPr kumimoji="1" lang="ja-JP" altLang="en-US" b="1"/>
              <a:t>動きやすさ系</a:t>
            </a:r>
          </a:p>
        </p:txBody>
      </p:sp>
      <p:sp>
        <p:nvSpPr>
          <p:cNvPr id="46" name="テキスト ボックス 45">
            <a:extLst>
              <a:ext uri="{FF2B5EF4-FFF2-40B4-BE49-F238E27FC236}">
                <a16:creationId xmlns:a16="http://schemas.microsoft.com/office/drawing/2014/main" id="{9E4F365B-FFD4-DDA2-6C75-50433CE70D79}"/>
              </a:ext>
            </a:extLst>
          </p:cNvPr>
          <p:cNvSpPr txBox="1"/>
          <p:nvPr/>
        </p:nvSpPr>
        <p:spPr>
          <a:xfrm>
            <a:off x="557889" y="5730616"/>
            <a:ext cx="1753028" cy="369332"/>
          </a:xfrm>
          <a:prstGeom prst="rect">
            <a:avLst/>
          </a:prstGeom>
          <a:solidFill>
            <a:schemeClr val="bg1"/>
          </a:solidFill>
        </p:spPr>
        <p:txBody>
          <a:bodyPr wrap="square" rtlCol="0">
            <a:spAutoFit/>
          </a:bodyPr>
          <a:lstStyle/>
          <a:p>
            <a:pPr algn="ctr"/>
            <a:r>
              <a:rPr kumimoji="1" lang="ja-JP" altLang="en-US" b="1"/>
              <a:t>スパッツ</a:t>
            </a:r>
          </a:p>
        </p:txBody>
      </p:sp>
      <p:sp>
        <p:nvSpPr>
          <p:cNvPr id="47" name="テキスト ボックス 46">
            <a:extLst>
              <a:ext uri="{FF2B5EF4-FFF2-40B4-BE49-F238E27FC236}">
                <a16:creationId xmlns:a16="http://schemas.microsoft.com/office/drawing/2014/main" id="{4369F803-AB90-4F77-943C-E97093D63D57}"/>
              </a:ext>
            </a:extLst>
          </p:cNvPr>
          <p:cNvSpPr txBox="1"/>
          <p:nvPr/>
        </p:nvSpPr>
        <p:spPr>
          <a:xfrm>
            <a:off x="319538" y="2481259"/>
            <a:ext cx="2043297" cy="369332"/>
          </a:xfrm>
          <a:prstGeom prst="rect">
            <a:avLst/>
          </a:prstGeom>
          <a:solidFill>
            <a:schemeClr val="bg1"/>
          </a:solidFill>
        </p:spPr>
        <p:txBody>
          <a:bodyPr wrap="square" rtlCol="0">
            <a:spAutoFit/>
          </a:bodyPr>
          <a:lstStyle/>
          <a:p>
            <a:pPr algn="ctr"/>
            <a:r>
              <a:rPr kumimoji="1" lang="ja-JP" altLang="en-US" b="1"/>
              <a:t>５本指ソックス</a:t>
            </a:r>
          </a:p>
        </p:txBody>
      </p:sp>
      <p:sp>
        <p:nvSpPr>
          <p:cNvPr id="48" name="テキスト ボックス 47">
            <a:extLst>
              <a:ext uri="{FF2B5EF4-FFF2-40B4-BE49-F238E27FC236}">
                <a16:creationId xmlns:a16="http://schemas.microsoft.com/office/drawing/2014/main" id="{C6422486-F4ED-29A3-E7BA-328F71CF1FB0}"/>
              </a:ext>
            </a:extLst>
          </p:cNvPr>
          <p:cNvSpPr txBox="1"/>
          <p:nvPr/>
        </p:nvSpPr>
        <p:spPr>
          <a:xfrm>
            <a:off x="6774068" y="4795306"/>
            <a:ext cx="3084839" cy="519351"/>
          </a:xfrm>
          <a:prstGeom prst="ellipse">
            <a:avLst/>
          </a:prstGeom>
          <a:solidFill>
            <a:srgbClr val="FFFF00"/>
          </a:solidFill>
        </p:spPr>
        <p:txBody>
          <a:bodyPr wrap="square" rtlCol="0">
            <a:spAutoFit/>
          </a:bodyPr>
          <a:lstStyle/>
          <a:p>
            <a:pPr algn="ctr"/>
            <a:r>
              <a:rPr lang="ja-JP" altLang="en-US" b="1"/>
              <a:t>音楽聞きたい人</a:t>
            </a:r>
            <a:endParaRPr kumimoji="1" lang="ja-JP" altLang="en-US" b="1"/>
          </a:p>
        </p:txBody>
      </p:sp>
      <p:sp>
        <p:nvSpPr>
          <p:cNvPr id="49" name="テキスト ボックス 48">
            <a:extLst>
              <a:ext uri="{FF2B5EF4-FFF2-40B4-BE49-F238E27FC236}">
                <a16:creationId xmlns:a16="http://schemas.microsoft.com/office/drawing/2014/main" id="{5C15FA25-BC9C-5BF0-8356-765849C8422D}"/>
              </a:ext>
            </a:extLst>
          </p:cNvPr>
          <p:cNvSpPr txBox="1"/>
          <p:nvPr/>
        </p:nvSpPr>
        <p:spPr>
          <a:xfrm>
            <a:off x="8031292" y="5439557"/>
            <a:ext cx="1944808" cy="923330"/>
          </a:xfrm>
          <a:prstGeom prst="rect">
            <a:avLst/>
          </a:prstGeom>
          <a:solidFill>
            <a:schemeClr val="bg1"/>
          </a:solidFill>
        </p:spPr>
        <p:txBody>
          <a:bodyPr wrap="square" rtlCol="0">
            <a:spAutoFit/>
          </a:bodyPr>
          <a:lstStyle/>
          <a:p>
            <a:r>
              <a:rPr kumimoji="1" lang="ja-JP" altLang="en-US" b="1"/>
              <a:t>イヤホン</a:t>
            </a:r>
            <a:endParaRPr kumimoji="1" lang="en-US" altLang="ja-JP" b="1"/>
          </a:p>
          <a:p>
            <a:r>
              <a:rPr lang="ja-JP" altLang="en-US" b="1"/>
              <a:t>＆音楽デバイス</a:t>
            </a:r>
            <a:endParaRPr lang="en-US" altLang="ja-JP" b="1"/>
          </a:p>
          <a:p>
            <a:r>
              <a:rPr kumimoji="1" lang="ja-JP" altLang="en-US" b="1">
                <a:solidFill>
                  <a:srgbClr val="FF0000"/>
                </a:solidFill>
              </a:rPr>
              <a:t>（安全注意）</a:t>
            </a:r>
          </a:p>
        </p:txBody>
      </p:sp>
      <p:sp>
        <p:nvSpPr>
          <p:cNvPr id="50" name="テキスト ボックス 49">
            <a:extLst>
              <a:ext uri="{FF2B5EF4-FFF2-40B4-BE49-F238E27FC236}">
                <a16:creationId xmlns:a16="http://schemas.microsoft.com/office/drawing/2014/main" id="{7BD4B250-22B7-C2DD-7704-DB7B12F6362E}"/>
              </a:ext>
            </a:extLst>
          </p:cNvPr>
          <p:cNvSpPr txBox="1"/>
          <p:nvPr/>
        </p:nvSpPr>
        <p:spPr>
          <a:xfrm>
            <a:off x="9987453" y="613650"/>
            <a:ext cx="2082837" cy="519351"/>
          </a:xfrm>
          <a:prstGeom prst="ellipse">
            <a:avLst/>
          </a:prstGeom>
          <a:solidFill>
            <a:schemeClr val="bg1">
              <a:lumMod val="75000"/>
            </a:schemeClr>
          </a:solidFill>
        </p:spPr>
        <p:txBody>
          <a:bodyPr wrap="square" rtlCol="0">
            <a:spAutoFit/>
          </a:bodyPr>
          <a:lstStyle/>
          <a:p>
            <a:pPr algn="ctr"/>
            <a:r>
              <a:rPr kumimoji="1" lang="ja-JP" altLang="en-US" b="1"/>
              <a:t>防寒</a:t>
            </a:r>
          </a:p>
        </p:txBody>
      </p:sp>
      <p:sp>
        <p:nvSpPr>
          <p:cNvPr id="51" name="テキスト ボックス 50">
            <a:extLst>
              <a:ext uri="{FF2B5EF4-FFF2-40B4-BE49-F238E27FC236}">
                <a16:creationId xmlns:a16="http://schemas.microsoft.com/office/drawing/2014/main" id="{DD52D659-9B09-4549-0353-D0E6194D53AE}"/>
              </a:ext>
            </a:extLst>
          </p:cNvPr>
          <p:cNvSpPr txBox="1"/>
          <p:nvPr/>
        </p:nvSpPr>
        <p:spPr>
          <a:xfrm>
            <a:off x="10524274" y="2500281"/>
            <a:ext cx="1608551" cy="646331"/>
          </a:xfrm>
          <a:prstGeom prst="rect">
            <a:avLst/>
          </a:prstGeom>
          <a:solidFill>
            <a:schemeClr val="bg1"/>
          </a:solidFill>
        </p:spPr>
        <p:txBody>
          <a:bodyPr wrap="square" rtlCol="0">
            <a:spAutoFit/>
          </a:bodyPr>
          <a:lstStyle/>
          <a:p>
            <a:r>
              <a:rPr kumimoji="1" lang="ja-JP" altLang="en-US" b="1"/>
              <a:t>ウィンドブレーカー</a:t>
            </a:r>
          </a:p>
        </p:txBody>
      </p:sp>
      <p:sp>
        <p:nvSpPr>
          <p:cNvPr id="52" name="テキスト ボックス 51">
            <a:extLst>
              <a:ext uri="{FF2B5EF4-FFF2-40B4-BE49-F238E27FC236}">
                <a16:creationId xmlns:a16="http://schemas.microsoft.com/office/drawing/2014/main" id="{24BC79E0-DA89-7C07-3B15-37DBD8A989D7}"/>
              </a:ext>
            </a:extLst>
          </p:cNvPr>
          <p:cNvSpPr txBox="1"/>
          <p:nvPr/>
        </p:nvSpPr>
        <p:spPr>
          <a:xfrm>
            <a:off x="10792732" y="4244746"/>
            <a:ext cx="1116265" cy="369332"/>
          </a:xfrm>
          <a:prstGeom prst="rect">
            <a:avLst/>
          </a:prstGeom>
          <a:solidFill>
            <a:schemeClr val="bg1"/>
          </a:solidFill>
        </p:spPr>
        <p:txBody>
          <a:bodyPr wrap="square" rtlCol="0">
            <a:spAutoFit/>
          </a:bodyPr>
          <a:lstStyle/>
          <a:p>
            <a:r>
              <a:rPr kumimoji="1" lang="ja-JP" altLang="en-US" b="1"/>
              <a:t>手袋</a:t>
            </a:r>
          </a:p>
        </p:txBody>
      </p:sp>
      <p:sp>
        <p:nvSpPr>
          <p:cNvPr id="53" name="テキスト ボックス 52">
            <a:extLst>
              <a:ext uri="{FF2B5EF4-FFF2-40B4-BE49-F238E27FC236}">
                <a16:creationId xmlns:a16="http://schemas.microsoft.com/office/drawing/2014/main" id="{81055B99-DAC1-31C4-F72F-77038DF316F1}"/>
              </a:ext>
            </a:extLst>
          </p:cNvPr>
          <p:cNvSpPr txBox="1"/>
          <p:nvPr/>
        </p:nvSpPr>
        <p:spPr>
          <a:xfrm>
            <a:off x="10671891" y="6136544"/>
            <a:ext cx="1454500" cy="646331"/>
          </a:xfrm>
          <a:prstGeom prst="rect">
            <a:avLst/>
          </a:prstGeom>
          <a:solidFill>
            <a:schemeClr val="bg1"/>
          </a:solidFill>
        </p:spPr>
        <p:txBody>
          <a:bodyPr wrap="square" rtlCol="0">
            <a:spAutoFit/>
          </a:bodyPr>
          <a:lstStyle/>
          <a:p>
            <a:r>
              <a:rPr kumimoji="1" lang="ja-JP" altLang="en-US" b="1"/>
              <a:t>ネックウォーマー</a:t>
            </a:r>
          </a:p>
        </p:txBody>
      </p:sp>
    </p:spTree>
    <p:extLst>
      <p:ext uri="{BB962C8B-B14F-4D97-AF65-F5344CB8AC3E}">
        <p14:creationId xmlns:p14="http://schemas.microsoft.com/office/powerpoint/2010/main" val="3711931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E91973E-BAD7-C97F-E5D5-1A7068CF2859}"/>
              </a:ext>
            </a:extLst>
          </p:cNvPr>
          <p:cNvSpPr txBox="1"/>
          <p:nvPr/>
        </p:nvSpPr>
        <p:spPr>
          <a:xfrm>
            <a:off x="140677" y="0"/>
            <a:ext cx="5809957" cy="584775"/>
          </a:xfrm>
          <a:prstGeom prst="rect">
            <a:avLst/>
          </a:prstGeom>
          <a:noFill/>
        </p:spPr>
        <p:txBody>
          <a:bodyPr wrap="square" rtlCol="0">
            <a:spAutoFit/>
          </a:bodyPr>
          <a:lstStyle/>
          <a:p>
            <a:r>
              <a:rPr kumimoji="1" lang="ja-JP" altLang="en-US" sz="3200" b="1" u="sng"/>
              <a:t>装備以外での必要なもの</a:t>
            </a:r>
          </a:p>
        </p:txBody>
      </p:sp>
      <p:graphicFrame>
        <p:nvGraphicFramePr>
          <p:cNvPr id="5" name="表 5">
            <a:extLst>
              <a:ext uri="{FF2B5EF4-FFF2-40B4-BE49-F238E27FC236}">
                <a16:creationId xmlns:a16="http://schemas.microsoft.com/office/drawing/2014/main" id="{AEB66344-676F-9001-8079-1C5E243BB197}"/>
              </a:ext>
            </a:extLst>
          </p:cNvPr>
          <p:cNvGraphicFramePr>
            <a:graphicFrameLocks noGrp="1"/>
          </p:cNvGraphicFramePr>
          <p:nvPr/>
        </p:nvGraphicFramePr>
        <p:xfrm>
          <a:off x="667434" y="944749"/>
          <a:ext cx="10685194" cy="2377440"/>
        </p:xfrm>
        <a:graphic>
          <a:graphicData uri="http://schemas.openxmlformats.org/drawingml/2006/table">
            <a:tbl>
              <a:tblPr firstRow="1" bandRow="1">
                <a:tableStyleId>{5940675A-B579-460E-94D1-54222C63F5DA}</a:tableStyleId>
              </a:tblPr>
              <a:tblGrid>
                <a:gridCol w="2441526">
                  <a:extLst>
                    <a:ext uri="{9D8B030D-6E8A-4147-A177-3AD203B41FA5}">
                      <a16:colId xmlns:a16="http://schemas.microsoft.com/office/drawing/2014/main" val="2732417375"/>
                    </a:ext>
                  </a:extLst>
                </a:gridCol>
                <a:gridCol w="8243668">
                  <a:extLst>
                    <a:ext uri="{9D8B030D-6E8A-4147-A177-3AD203B41FA5}">
                      <a16:colId xmlns:a16="http://schemas.microsoft.com/office/drawing/2014/main" val="2840531706"/>
                    </a:ext>
                  </a:extLst>
                </a:gridCol>
              </a:tblGrid>
              <a:tr h="616653">
                <a:tc>
                  <a:txBody>
                    <a:bodyPr/>
                    <a:lstStyle/>
                    <a:p>
                      <a:r>
                        <a:rPr kumimoji="1" lang="ja-JP" altLang="en-US"/>
                        <a:t>ランニングアプリ（スマートウォッチが無い方）</a:t>
                      </a:r>
                    </a:p>
                  </a:txBody>
                  <a:tcPr/>
                </a:tc>
                <a:tc>
                  <a:txBody>
                    <a:bodyPr/>
                    <a:lstStyle/>
                    <a:p>
                      <a:r>
                        <a:rPr kumimoji="1" lang="ja-JP" altLang="ja-JP" sz="1800" b="0" i="0" u="none" strike="noStrike" kern="1200">
                          <a:solidFill>
                            <a:schemeClr val="tx1"/>
                          </a:solidFill>
                          <a:effectLst/>
                          <a:latin typeface="+mn-lt"/>
                          <a:ea typeface="+mn-ea"/>
                          <a:cs typeface="+mn-cs"/>
                        </a:rPr>
                        <a:t>アプリを</a:t>
                      </a:r>
                      <a:r>
                        <a:rPr kumimoji="1" lang="en-US" altLang="ja-JP" sz="1800" b="0" i="0" u="none" strike="noStrike" kern="1200">
                          <a:solidFill>
                            <a:schemeClr val="tx1"/>
                          </a:solidFill>
                          <a:effectLst/>
                          <a:latin typeface="+mn-lt"/>
                          <a:ea typeface="+mn-ea"/>
                          <a:cs typeface="+mn-cs"/>
                        </a:rPr>
                        <a:t>DL</a:t>
                      </a:r>
                      <a:r>
                        <a:rPr kumimoji="1" lang="ja-JP" altLang="ja-JP" sz="1800" b="0" i="0" u="none" strike="noStrike" kern="1200">
                          <a:solidFill>
                            <a:schemeClr val="tx1"/>
                          </a:solidFill>
                          <a:effectLst/>
                          <a:latin typeface="+mn-lt"/>
                          <a:ea typeface="+mn-ea"/>
                          <a:cs typeface="+mn-cs"/>
                        </a:rPr>
                        <a:t>したスマホをもって走る事で距離とタイムを測定でき、スマホ上で結果を参照できます。例えば下記</a:t>
                      </a:r>
                      <a:r>
                        <a:rPr kumimoji="1" lang="ja-JP" altLang="en-US" sz="1800" b="0" i="0" u="none" strike="noStrike" kern="1200">
                          <a:solidFill>
                            <a:schemeClr val="tx1"/>
                          </a:solidFill>
                          <a:effectLst/>
                          <a:latin typeface="+mn-lt"/>
                          <a:ea typeface="+mn-ea"/>
                          <a:cs typeface="+mn-cs"/>
                        </a:rPr>
                        <a:t>、他にも沢山あるので</a:t>
                      </a:r>
                      <a:r>
                        <a:rPr kumimoji="1" lang="ja-JP" altLang="ja-JP" sz="1800" b="0" i="0" u="none" strike="noStrike" kern="1200">
                          <a:solidFill>
                            <a:schemeClr val="tx1"/>
                          </a:solidFill>
                          <a:effectLst/>
                          <a:latin typeface="+mn-lt"/>
                          <a:ea typeface="+mn-ea"/>
                          <a:cs typeface="+mn-cs"/>
                        </a:rPr>
                        <a:t>お好きなものを</a:t>
                      </a:r>
                      <a:r>
                        <a:rPr kumimoji="1" lang="en-US" altLang="ja-JP" sz="1800" b="0" i="0" u="none" strike="noStrike" kern="1200">
                          <a:solidFill>
                            <a:schemeClr val="tx1"/>
                          </a:solidFill>
                          <a:effectLst/>
                          <a:latin typeface="+mn-lt"/>
                          <a:ea typeface="+mn-ea"/>
                          <a:cs typeface="+mn-cs"/>
                        </a:rPr>
                        <a:t>DL</a:t>
                      </a:r>
                      <a:r>
                        <a:rPr kumimoji="1" lang="ja-JP" altLang="ja-JP" sz="1800" b="0" i="0" u="none" strike="noStrike" kern="1200">
                          <a:solidFill>
                            <a:schemeClr val="tx1"/>
                          </a:solidFill>
                          <a:effectLst/>
                          <a:latin typeface="+mn-lt"/>
                          <a:ea typeface="+mn-ea"/>
                          <a:cs typeface="+mn-cs"/>
                        </a:rPr>
                        <a:t>下さい。</a:t>
                      </a:r>
                      <a:endParaRPr kumimoji="1" lang="en-US" altLang="ja-JP" sz="1800" b="0" i="0" u="none" strike="noStrike" kern="1200">
                        <a:solidFill>
                          <a:schemeClr val="tx1"/>
                        </a:solidFill>
                        <a:effectLst/>
                        <a:latin typeface="+mn-lt"/>
                        <a:ea typeface="+mn-ea"/>
                        <a:cs typeface="+mn-cs"/>
                      </a:endParaRPr>
                    </a:p>
                    <a:p>
                      <a:r>
                        <a:rPr kumimoji="1" lang="en-US" altLang="ja-JP"/>
                        <a:t>TATTA</a:t>
                      </a:r>
                      <a:r>
                        <a:rPr kumimoji="1" lang="ja-JP" altLang="en-US"/>
                        <a:t>／</a:t>
                      </a:r>
                      <a:r>
                        <a:rPr kumimoji="1" lang="en-US" altLang="ja-JP"/>
                        <a:t>STRAVA</a:t>
                      </a:r>
                      <a:r>
                        <a:rPr kumimoji="1" lang="ja-JP" altLang="en-US"/>
                        <a:t>／</a:t>
                      </a:r>
                      <a:r>
                        <a:rPr kumimoji="1" lang="en-US" altLang="ja-JP"/>
                        <a:t>Nike run </a:t>
                      </a:r>
                      <a:r>
                        <a:rPr kumimoji="1" lang="ja-JP" altLang="en-US"/>
                        <a:t>・・・次ページに比較したものあります</a:t>
                      </a:r>
                      <a:endParaRPr kumimoji="1" lang="en-US" altLang="ja-JP"/>
                    </a:p>
                  </a:txBody>
                  <a:tcPr/>
                </a:tc>
                <a:extLst>
                  <a:ext uri="{0D108BD9-81ED-4DB2-BD59-A6C34878D82A}">
                    <a16:rowId xmlns:a16="http://schemas.microsoft.com/office/drawing/2014/main" val="749239825"/>
                  </a:ext>
                </a:extLst>
              </a:tr>
              <a:tr h="616653">
                <a:tc>
                  <a:txBody>
                    <a:bodyPr/>
                    <a:lstStyle/>
                    <a:p>
                      <a:r>
                        <a:rPr kumimoji="1" lang="ja-JP" altLang="en-US"/>
                        <a:t>走るコース</a:t>
                      </a:r>
                    </a:p>
                  </a:txBody>
                  <a:tcPr/>
                </a:tc>
                <a:tc>
                  <a:txBody>
                    <a:bodyPr/>
                    <a:lstStyle/>
                    <a:p>
                      <a:r>
                        <a:rPr kumimoji="1" lang="ja-JP" altLang="en-US"/>
                        <a:t>自宅の周りに走れるコースをさがしておきましょう！下記を考慮して安全第一でいいコースを探しましょう！</a:t>
                      </a:r>
                      <a:endParaRPr kumimoji="1" lang="en-US" altLang="ja-JP"/>
                    </a:p>
                    <a:p>
                      <a:r>
                        <a:rPr kumimoji="1" lang="ja-JP" altLang="en-US"/>
                        <a:t>・信号や道路横断の有無／道幅の広さ／安全性（歩行者専用道か？車や自転車、人の通行量）／夜の照明有無／路面凹凸・・・</a:t>
                      </a:r>
                    </a:p>
                  </a:txBody>
                  <a:tcPr/>
                </a:tc>
                <a:extLst>
                  <a:ext uri="{0D108BD9-81ED-4DB2-BD59-A6C34878D82A}">
                    <a16:rowId xmlns:a16="http://schemas.microsoft.com/office/drawing/2014/main" val="4175355853"/>
                  </a:ext>
                </a:extLst>
              </a:tr>
            </a:tbl>
          </a:graphicData>
        </a:graphic>
      </p:graphicFrame>
      <p:sp>
        <p:nvSpPr>
          <p:cNvPr id="6" name="テキスト ボックス 5">
            <a:extLst>
              <a:ext uri="{FF2B5EF4-FFF2-40B4-BE49-F238E27FC236}">
                <a16:creationId xmlns:a16="http://schemas.microsoft.com/office/drawing/2014/main" id="{60FEE55F-C6CC-EB20-8572-AFAB0A37B3CF}"/>
              </a:ext>
            </a:extLst>
          </p:cNvPr>
          <p:cNvSpPr txBox="1"/>
          <p:nvPr/>
        </p:nvSpPr>
        <p:spPr>
          <a:xfrm>
            <a:off x="140677" y="3502176"/>
            <a:ext cx="5809957" cy="584775"/>
          </a:xfrm>
          <a:prstGeom prst="rect">
            <a:avLst/>
          </a:prstGeom>
          <a:noFill/>
        </p:spPr>
        <p:txBody>
          <a:bodyPr wrap="square" rtlCol="0">
            <a:spAutoFit/>
          </a:bodyPr>
          <a:lstStyle/>
          <a:p>
            <a:r>
              <a:rPr kumimoji="1" lang="ja-JP" altLang="en-US" sz="3200" b="1" u="sng"/>
              <a:t>装備以外であるといいもの</a:t>
            </a:r>
          </a:p>
        </p:txBody>
      </p:sp>
      <p:graphicFrame>
        <p:nvGraphicFramePr>
          <p:cNvPr id="7" name="表 5">
            <a:extLst>
              <a:ext uri="{FF2B5EF4-FFF2-40B4-BE49-F238E27FC236}">
                <a16:creationId xmlns:a16="http://schemas.microsoft.com/office/drawing/2014/main" id="{8482D358-A5B1-A1D9-6C45-649AA82CABBF}"/>
              </a:ext>
            </a:extLst>
          </p:cNvPr>
          <p:cNvGraphicFramePr>
            <a:graphicFrameLocks noGrp="1"/>
          </p:cNvGraphicFramePr>
          <p:nvPr/>
        </p:nvGraphicFramePr>
        <p:xfrm>
          <a:off x="667434" y="4266938"/>
          <a:ext cx="10685194" cy="1873386"/>
        </p:xfrm>
        <a:graphic>
          <a:graphicData uri="http://schemas.openxmlformats.org/drawingml/2006/table">
            <a:tbl>
              <a:tblPr firstRow="1" bandRow="1">
                <a:tableStyleId>{5940675A-B579-460E-94D1-54222C63F5DA}</a:tableStyleId>
              </a:tblPr>
              <a:tblGrid>
                <a:gridCol w="2441526">
                  <a:extLst>
                    <a:ext uri="{9D8B030D-6E8A-4147-A177-3AD203B41FA5}">
                      <a16:colId xmlns:a16="http://schemas.microsoft.com/office/drawing/2014/main" val="2732417375"/>
                    </a:ext>
                  </a:extLst>
                </a:gridCol>
                <a:gridCol w="8243668">
                  <a:extLst>
                    <a:ext uri="{9D8B030D-6E8A-4147-A177-3AD203B41FA5}">
                      <a16:colId xmlns:a16="http://schemas.microsoft.com/office/drawing/2014/main" val="2840531706"/>
                    </a:ext>
                  </a:extLst>
                </a:gridCol>
              </a:tblGrid>
              <a:tr h="616653">
                <a:tc>
                  <a:txBody>
                    <a:bodyPr/>
                    <a:lstStyle/>
                    <a:p>
                      <a:r>
                        <a:rPr kumimoji="1" lang="ja-JP" altLang="en-US"/>
                        <a:t>トレーニング・ケア用品</a:t>
                      </a:r>
                    </a:p>
                  </a:txBody>
                  <a:tcPr/>
                </a:tc>
                <a:tc>
                  <a:txBody>
                    <a:bodyPr/>
                    <a:lstStyle/>
                    <a:p>
                      <a:r>
                        <a:rPr kumimoji="1" lang="ja-JP" altLang="en-US" sz="1800" b="0" i="0" u="none" strike="noStrike" kern="1200">
                          <a:solidFill>
                            <a:schemeClr val="tx1"/>
                          </a:solidFill>
                          <a:effectLst/>
                          <a:latin typeface="+mn-lt"/>
                          <a:ea typeface="+mn-ea"/>
                          <a:cs typeface="+mn-cs"/>
                        </a:rPr>
                        <a:t>ストレッチマット（筋トレにも）、ストレッチポール、マッサージガン</a:t>
                      </a:r>
                      <a:endParaRPr kumimoji="1" lang="en-US" altLang="ja-JP"/>
                    </a:p>
                  </a:txBody>
                  <a:tcPr/>
                </a:tc>
                <a:extLst>
                  <a:ext uri="{0D108BD9-81ED-4DB2-BD59-A6C34878D82A}">
                    <a16:rowId xmlns:a16="http://schemas.microsoft.com/office/drawing/2014/main" val="749239825"/>
                  </a:ext>
                </a:extLst>
              </a:tr>
              <a:tr h="616653">
                <a:tc>
                  <a:txBody>
                    <a:bodyPr/>
                    <a:lstStyle/>
                    <a:p>
                      <a:r>
                        <a:rPr kumimoji="1" lang="ja-JP" altLang="en-US"/>
                        <a:t>サプリメント系</a:t>
                      </a:r>
                    </a:p>
                  </a:txBody>
                  <a:tcPr/>
                </a:tc>
                <a:tc>
                  <a:txBody>
                    <a:bodyPr/>
                    <a:lstStyle/>
                    <a:p>
                      <a:r>
                        <a:rPr kumimoji="1" lang="ja-JP" altLang="en-US" sz="1800" b="0" i="0" u="none" strike="noStrike" kern="1200">
                          <a:solidFill>
                            <a:schemeClr val="tx1"/>
                          </a:solidFill>
                          <a:effectLst/>
                          <a:latin typeface="+mn-lt"/>
                          <a:ea typeface="+mn-ea"/>
                          <a:cs typeface="+mn-cs"/>
                        </a:rPr>
                        <a:t>アミノバイタル、プロテイン＆シェーカー、鉄分タブレット</a:t>
                      </a:r>
                      <a:endParaRPr kumimoji="1" lang="en-US" altLang="ja-JP"/>
                    </a:p>
                  </a:txBody>
                  <a:tcPr/>
                </a:tc>
                <a:extLst>
                  <a:ext uri="{0D108BD9-81ED-4DB2-BD59-A6C34878D82A}">
                    <a16:rowId xmlns:a16="http://schemas.microsoft.com/office/drawing/2014/main" val="1440371738"/>
                  </a:ext>
                </a:extLst>
              </a:tr>
              <a:tr h="616653">
                <a:tc>
                  <a:txBody>
                    <a:bodyPr/>
                    <a:lstStyle/>
                    <a:p>
                      <a:r>
                        <a:rPr kumimoji="1" lang="ja-JP" altLang="en-US"/>
                        <a:t>モチベーション向上</a:t>
                      </a:r>
                    </a:p>
                  </a:txBody>
                  <a:tcPr/>
                </a:tc>
                <a:tc>
                  <a:txBody>
                    <a:bodyPr/>
                    <a:lstStyle/>
                    <a:p>
                      <a:r>
                        <a:rPr kumimoji="1" lang="ja-JP" altLang="en-US"/>
                        <a:t>日記（紙の方がおすすめかも） </a:t>
                      </a:r>
                    </a:p>
                  </a:txBody>
                  <a:tcPr/>
                </a:tc>
                <a:extLst>
                  <a:ext uri="{0D108BD9-81ED-4DB2-BD59-A6C34878D82A}">
                    <a16:rowId xmlns:a16="http://schemas.microsoft.com/office/drawing/2014/main" val="4175355853"/>
                  </a:ext>
                </a:extLst>
              </a:tr>
            </a:tbl>
          </a:graphicData>
        </a:graphic>
      </p:graphicFrame>
    </p:spTree>
    <p:extLst>
      <p:ext uri="{BB962C8B-B14F-4D97-AF65-F5344CB8AC3E}">
        <p14:creationId xmlns:p14="http://schemas.microsoft.com/office/powerpoint/2010/main" val="1861813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679B8E3-BC8A-8071-B5BC-A213D781E240}"/>
              </a:ext>
            </a:extLst>
          </p:cNvPr>
          <p:cNvSpPr txBox="1"/>
          <p:nvPr/>
        </p:nvSpPr>
        <p:spPr>
          <a:xfrm>
            <a:off x="2784735" y="2782669"/>
            <a:ext cx="8923282" cy="646331"/>
          </a:xfrm>
          <a:prstGeom prst="rect">
            <a:avLst/>
          </a:prstGeom>
          <a:noFill/>
        </p:spPr>
        <p:txBody>
          <a:bodyPr wrap="square" rtlCol="0">
            <a:spAutoFit/>
          </a:bodyPr>
          <a:lstStyle/>
          <a:p>
            <a:r>
              <a:rPr kumimoji="1" lang="ja-JP" altLang="en-US" sz="3600" b="1">
                <a:latin typeface="UD デジタル 教科書体 NK-B" panose="02020700000000000000" pitchFamily="18" charset="-128"/>
                <a:ea typeface="UD デジタル 教科書体 NK-B" panose="02020700000000000000" pitchFamily="18" charset="-128"/>
              </a:rPr>
              <a:t>（２）ランニング計測アプリの紹介</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46665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87BE93-851F-E49B-FE75-E10814CE90D3}"/>
              </a:ext>
            </a:extLst>
          </p:cNvPr>
          <p:cNvSpPr txBox="1"/>
          <p:nvPr/>
        </p:nvSpPr>
        <p:spPr>
          <a:xfrm>
            <a:off x="840776" y="3105834"/>
            <a:ext cx="10510447" cy="646331"/>
          </a:xfrm>
          <a:prstGeom prst="rect">
            <a:avLst/>
          </a:prstGeom>
          <a:noFill/>
        </p:spPr>
        <p:txBody>
          <a:bodyPr wrap="square" rtlCol="0">
            <a:spAutoFit/>
          </a:bodyPr>
          <a:lstStyle/>
          <a:p>
            <a:pPr algn="ctr"/>
            <a:r>
              <a:rPr kumimoji="1" lang="ja-JP" altLang="en-US" sz="3600" b="1">
                <a:latin typeface="UD デジタル 教科書体 NK-B" panose="02020700000000000000" pitchFamily="18" charset="-128"/>
                <a:ea typeface="UD デジタル 教科書体 NK-B" panose="02020700000000000000" pitchFamily="18" charset="-128"/>
              </a:rPr>
              <a:t>１．本年の活動概要と運営体制（案）について</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745336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7a3c0234-1225-4744-b3f7-d3763e710798@jpnprd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324" y="4589552"/>
            <a:ext cx="1127267" cy="200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7"/>
          <p:cNvPicPr>
            <a:picLocks noChangeAspect="1"/>
          </p:cNvPicPr>
          <p:nvPr/>
        </p:nvPicPr>
        <p:blipFill>
          <a:blip r:embed="rId3"/>
          <a:stretch>
            <a:fillRect/>
          </a:stretch>
        </p:blipFill>
        <p:spPr>
          <a:xfrm>
            <a:off x="2000392" y="4512941"/>
            <a:ext cx="1757454" cy="2081644"/>
          </a:xfrm>
          <a:prstGeom prst="rect">
            <a:avLst/>
          </a:prstGeom>
          <a:ln>
            <a:solidFill>
              <a:schemeClr val="tx1"/>
            </a:solidFill>
          </a:ln>
        </p:spPr>
      </p:pic>
      <p:pic>
        <p:nvPicPr>
          <p:cNvPr id="10" name="図 9"/>
          <p:cNvPicPr>
            <a:picLocks noChangeAspect="1"/>
          </p:cNvPicPr>
          <p:nvPr/>
        </p:nvPicPr>
        <p:blipFill>
          <a:blip r:embed="rId4"/>
          <a:stretch>
            <a:fillRect/>
          </a:stretch>
        </p:blipFill>
        <p:spPr>
          <a:xfrm>
            <a:off x="4635500" y="4585676"/>
            <a:ext cx="927100" cy="2012783"/>
          </a:xfrm>
          <a:prstGeom prst="rect">
            <a:avLst/>
          </a:prstGeom>
          <a:ln>
            <a:solidFill>
              <a:schemeClr val="tx1"/>
            </a:solidFill>
          </a:ln>
        </p:spPr>
      </p:pic>
      <p:sp>
        <p:nvSpPr>
          <p:cNvPr id="11" name="テキスト ボックス 10"/>
          <p:cNvSpPr txBox="1"/>
          <p:nvPr/>
        </p:nvSpPr>
        <p:spPr>
          <a:xfrm>
            <a:off x="161011" y="338768"/>
            <a:ext cx="11988800" cy="2308324"/>
          </a:xfrm>
          <a:prstGeom prst="rect">
            <a:avLst/>
          </a:prstGeom>
          <a:noFill/>
          <a:ln>
            <a:noFill/>
          </a:ln>
        </p:spPr>
        <p:txBody>
          <a:bodyPr wrap="square" rtlCol="0">
            <a:spAutoFit/>
          </a:bodyPr>
          <a:lstStyle/>
          <a:p>
            <a:r>
              <a:rPr lang="ja-JP" altLang="en-US" sz="2400" b="1" u="sng">
                <a:latin typeface="UD デジタル 教科書体 NK-B" panose="02020700000000000000" pitchFamily="18" charset="-128"/>
                <a:ea typeface="UD デジタル 教科書体 NK-B" panose="02020700000000000000" pitchFamily="18" charset="-128"/>
              </a:rPr>
              <a:t>ランニングアプリについて　：</a:t>
            </a:r>
            <a:endParaRPr lang="en-US" altLang="ja-JP" sz="2400" b="1" u="sng">
              <a:latin typeface="UD デジタル 教科書体 NK-B" panose="02020700000000000000" pitchFamily="18" charset="-128"/>
              <a:ea typeface="UD デジタル 教科書体 NK-B" panose="02020700000000000000" pitchFamily="18" charset="-128"/>
            </a:endParaRPr>
          </a:p>
          <a:p>
            <a:r>
              <a:rPr lang="ja-JP" altLang="en-US" sz="2400">
                <a:latin typeface="UD デジタル 教科書体 NK-B" panose="02020700000000000000" pitchFamily="18" charset="-128"/>
                <a:ea typeface="UD デジタル 教科書体 NK-B" panose="02020700000000000000" pitchFamily="18" charset="-128"/>
              </a:rPr>
              <a:t>自身が移動した距離やタイムが測れるアプリです。アプリを</a:t>
            </a:r>
            <a:r>
              <a:rPr lang="en-US" altLang="ja-JP" sz="2400">
                <a:latin typeface="UD デジタル 教科書体 NK-B" panose="02020700000000000000" pitchFamily="18" charset="-128"/>
                <a:ea typeface="UD デジタル 教科書体 NK-B" panose="02020700000000000000" pitchFamily="18" charset="-128"/>
              </a:rPr>
              <a:t>DL</a:t>
            </a:r>
            <a:r>
              <a:rPr lang="ja-JP" altLang="en-US" sz="2400">
                <a:latin typeface="UD デジタル 教科書体 NK-B" panose="02020700000000000000" pitchFamily="18" charset="-128"/>
                <a:ea typeface="UD デジタル 教科書体 NK-B" panose="02020700000000000000" pitchFamily="18" charset="-128"/>
              </a:rPr>
              <a:t>したスマホをもって走る</a:t>
            </a:r>
            <a:r>
              <a:rPr lang="en-US" altLang="ja-JP" sz="2400">
                <a:latin typeface="UD デジタル 教科書体 NK-B" panose="02020700000000000000" pitchFamily="18" charset="-128"/>
                <a:ea typeface="UD デジタル 教科書体 NK-B" panose="02020700000000000000" pitchFamily="18" charset="-128"/>
              </a:rPr>
              <a:t>/</a:t>
            </a:r>
            <a:r>
              <a:rPr lang="ja-JP" altLang="en-US" sz="2400">
                <a:latin typeface="UD デジタル 教科書体 NK-B" panose="02020700000000000000" pitchFamily="18" charset="-128"/>
                <a:ea typeface="UD デジタル 教科書体 NK-B" panose="02020700000000000000" pitchFamily="18" charset="-128"/>
              </a:rPr>
              <a:t>歩く事（ウェアラブル時計等があればそれでも可）で距離とタイムを測定でき、スマホ上で結果を参照できます。例えば下記のような（他にも沢山）色々なアプリがあります、どれも機能の大きな差はないのでお好きなものを</a:t>
            </a:r>
            <a:r>
              <a:rPr lang="en-US" altLang="ja-JP" sz="2400">
                <a:latin typeface="UD デジタル 教科書体 NK-B" panose="02020700000000000000" pitchFamily="18" charset="-128"/>
                <a:ea typeface="UD デジタル 教科書体 NK-B" panose="02020700000000000000" pitchFamily="18" charset="-128"/>
              </a:rPr>
              <a:t>DL</a:t>
            </a:r>
            <a:r>
              <a:rPr lang="ja-JP" altLang="en-US" sz="2400">
                <a:latin typeface="UD デジタル 教科書体 NK-B" panose="02020700000000000000" pitchFamily="18" charset="-128"/>
                <a:ea typeface="UD デジタル 教科書体 NK-B" panose="02020700000000000000" pitchFamily="18" charset="-128"/>
              </a:rPr>
              <a:t>下さい。次ページに</a:t>
            </a:r>
            <a:r>
              <a:rPr lang="en-US" altLang="ja-JP" sz="2400">
                <a:latin typeface="UD デジタル 教科書体 NK-B" panose="02020700000000000000" pitchFamily="18" charset="-128"/>
                <a:ea typeface="UD デジタル 教科書体 NK-B" panose="02020700000000000000" pitchFamily="18" charset="-128"/>
              </a:rPr>
              <a:t>TATTA</a:t>
            </a:r>
            <a:r>
              <a:rPr lang="ja-JP" altLang="en-US" sz="2400">
                <a:latin typeface="UD デジタル 教科書体 NK-B" panose="02020700000000000000" pitchFamily="18" charset="-128"/>
                <a:ea typeface="UD デジタル 教科書体 NK-B" panose="02020700000000000000" pitchFamily="18" charset="-128"/>
              </a:rPr>
              <a:t>のやり方を参考まで載せます。</a:t>
            </a:r>
            <a:endParaRPr lang="en-US" altLang="ja-JP" sz="2400">
              <a:latin typeface="UD デジタル 教科書体 NK-B" panose="02020700000000000000" pitchFamily="18" charset="-128"/>
              <a:ea typeface="UD デジタル 教科書体 NK-B" panose="02020700000000000000" pitchFamily="18" charset="-128"/>
            </a:endParaRPr>
          </a:p>
          <a:p>
            <a:endParaRPr kumimoji="1" lang="en-US" altLang="ja-JP" sz="2400">
              <a:latin typeface="UD デジタル 教科書体 NK-B" panose="02020700000000000000" pitchFamily="18" charset="-128"/>
              <a:ea typeface="UD デジタル 教科書体 NK-B" panose="02020700000000000000" pitchFamily="18" charset="-128"/>
            </a:endParaRPr>
          </a:p>
        </p:txBody>
      </p:sp>
      <p:sp>
        <p:nvSpPr>
          <p:cNvPr id="14" name="テキスト ボックス 13"/>
          <p:cNvSpPr txBox="1"/>
          <p:nvPr/>
        </p:nvSpPr>
        <p:spPr>
          <a:xfrm>
            <a:off x="187324" y="4220220"/>
            <a:ext cx="1498600" cy="369332"/>
          </a:xfrm>
          <a:prstGeom prst="rect">
            <a:avLst/>
          </a:prstGeom>
          <a:noFill/>
        </p:spPr>
        <p:txBody>
          <a:bodyPr wrap="square" rtlCol="0">
            <a:spAutoFit/>
          </a:bodyPr>
          <a:lstStyle/>
          <a:p>
            <a:r>
              <a:rPr kumimoji="1" lang="en-US" altLang="ja-JP"/>
              <a:t>TATTA</a:t>
            </a:r>
            <a:endParaRPr kumimoji="1" lang="ja-JP" altLang="en-US"/>
          </a:p>
        </p:txBody>
      </p:sp>
      <p:sp>
        <p:nvSpPr>
          <p:cNvPr id="15" name="テキスト ボックス 14"/>
          <p:cNvSpPr txBox="1"/>
          <p:nvPr/>
        </p:nvSpPr>
        <p:spPr>
          <a:xfrm>
            <a:off x="2371725" y="4162568"/>
            <a:ext cx="1498600" cy="369332"/>
          </a:xfrm>
          <a:prstGeom prst="rect">
            <a:avLst/>
          </a:prstGeom>
          <a:noFill/>
        </p:spPr>
        <p:txBody>
          <a:bodyPr wrap="square" rtlCol="0">
            <a:spAutoFit/>
          </a:bodyPr>
          <a:lstStyle/>
          <a:p>
            <a:r>
              <a:rPr kumimoji="1" lang="en-US" altLang="ja-JP" err="1"/>
              <a:t>Strava</a:t>
            </a:r>
            <a:endParaRPr kumimoji="1" lang="ja-JP" altLang="en-US"/>
          </a:p>
        </p:txBody>
      </p:sp>
      <p:sp>
        <p:nvSpPr>
          <p:cNvPr id="16" name="テキスト ボックス 15"/>
          <p:cNvSpPr txBox="1"/>
          <p:nvPr/>
        </p:nvSpPr>
        <p:spPr>
          <a:xfrm>
            <a:off x="4665755" y="4162568"/>
            <a:ext cx="1498600" cy="369332"/>
          </a:xfrm>
          <a:prstGeom prst="rect">
            <a:avLst/>
          </a:prstGeom>
          <a:noFill/>
        </p:spPr>
        <p:txBody>
          <a:bodyPr wrap="square" rtlCol="0">
            <a:spAutoFit/>
          </a:bodyPr>
          <a:lstStyle/>
          <a:p>
            <a:r>
              <a:rPr kumimoji="1" lang="en-US" altLang="ja-JP"/>
              <a:t>Nike</a:t>
            </a:r>
            <a:endParaRPr kumimoji="1" lang="ja-JP" altLang="en-US"/>
          </a:p>
        </p:txBody>
      </p:sp>
      <p:pic>
        <p:nvPicPr>
          <p:cNvPr id="17" name="図 16"/>
          <p:cNvPicPr>
            <a:picLocks noChangeAspect="1"/>
          </p:cNvPicPr>
          <p:nvPr/>
        </p:nvPicPr>
        <p:blipFill rotWithShape="1">
          <a:blip r:embed="rId5"/>
          <a:srcRect t="24980"/>
          <a:stretch/>
        </p:blipFill>
        <p:spPr>
          <a:xfrm>
            <a:off x="6321517" y="4585676"/>
            <a:ext cx="1514475" cy="2272324"/>
          </a:xfrm>
          <a:prstGeom prst="rect">
            <a:avLst/>
          </a:prstGeom>
          <a:ln>
            <a:solidFill>
              <a:schemeClr val="tx1"/>
            </a:solidFill>
          </a:ln>
        </p:spPr>
      </p:pic>
      <p:sp>
        <p:nvSpPr>
          <p:cNvPr id="18" name="テキスト ボックス 17"/>
          <p:cNvSpPr txBox="1"/>
          <p:nvPr/>
        </p:nvSpPr>
        <p:spPr>
          <a:xfrm>
            <a:off x="6507183" y="4210908"/>
            <a:ext cx="1143142" cy="369332"/>
          </a:xfrm>
          <a:prstGeom prst="rect">
            <a:avLst/>
          </a:prstGeom>
          <a:noFill/>
        </p:spPr>
        <p:txBody>
          <a:bodyPr wrap="square" rtlCol="0">
            <a:spAutoFit/>
          </a:bodyPr>
          <a:lstStyle/>
          <a:p>
            <a:r>
              <a:rPr kumimoji="1" lang="en-US" altLang="ja-JP"/>
              <a:t>Adidas</a:t>
            </a:r>
            <a:endParaRPr kumimoji="1" lang="ja-JP" altLang="en-US"/>
          </a:p>
        </p:txBody>
      </p:sp>
      <p:sp>
        <p:nvSpPr>
          <p:cNvPr id="19" name="テキスト ボックス 18"/>
          <p:cNvSpPr txBox="1"/>
          <p:nvPr/>
        </p:nvSpPr>
        <p:spPr>
          <a:xfrm>
            <a:off x="36887" y="3768309"/>
            <a:ext cx="2334838" cy="369332"/>
          </a:xfrm>
          <a:prstGeom prst="rect">
            <a:avLst/>
          </a:prstGeom>
          <a:noFill/>
        </p:spPr>
        <p:txBody>
          <a:bodyPr wrap="square" rtlCol="0">
            <a:spAutoFit/>
          </a:bodyPr>
          <a:lstStyle/>
          <a:p>
            <a:r>
              <a:rPr kumimoji="1" lang="ja-JP" altLang="en-US" u="sng"/>
              <a:t>アプリの例）</a:t>
            </a:r>
          </a:p>
        </p:txBody>
      </p:sp>
    </p:spTree>
    <p:extLst>
      <p:ext uri="{BB962C8B-B14F-4D97-AF65-F5344CB8AC3E}">
        <p14:creationId xmlns:p14="http://schemas.microsoft.com/office/powerpoint/2010/main" val="3435383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283527" y="2978727"/>
            <a:ext cx="6123709" cy="584775"/>
          </a:xfrm>
          <a:prstGeom prst="rect">
            <a:avLst/>
          </a:prstGeom>
          <a:noFill/>
        </p:spPr>
        <p:txBody>
          <a:bodyPr wrap="square" rtlCol="0">
            <a:spAutoFit/>
          </a:bodyPr>
          <a:lstStyle/>
          <a:p>
            <a:r>
              <a:rPr lang="ja-JP" altLang="en-US" sz="3200"/>
              <a:t>アプリ</a:t>
            </a:r>
            <a:r>
              <a:rPr lang="en-US" altLang="ja-JP" sz="3200"/>
              <a:t>DL</a:t>
            </a:r>
            <a:r>
              <a:rPr lang="ja-JP" altLang="en-US" sz="3200"/>
              <a:t>の例（</a:t>
            </a:r>
            <a:r>
              <a:rPr lang="en-US" altLang="ja-JP" sz="3200"/>
              <a:t>TATTA</a:t>
            </a:r>
            <a:r>
              <a:rPr lang="ja-JP" altLang="en-US" sz="3200"/>
              <a:t>の場合）</a:t>
            </a:r>
            <a:endParaRPr kumimoji="1" lang="ja-JP" altLang="en-US" sz="3200"/>
          </a:p>
        </p:txBody>
      </p:sp>
    </p:spTree>
    <p:extLst>
      <p:ext uri="{BB962C8B-B14F-4D97-AF65-F5344CB8AC3E}">
        <p14:creationId xmlns:p14="http://schemas.microsoft.com/office/powerpoint/2010/main" val="3120480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ef622c1-2c96-4a3e-a9c4-0c0fec9f29c6@jpnprd0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5427"/>
          <a:stretch/>
        </p:blipFill>
        <p:spPr bwMode="auto">
          <a:xfrm>
            <a:off x="917720" y="2038350"/>
            <a:ext cx="3068492" cy="3524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917720" y="1115020"/>
            <a:ext cx="3068492" cy="923330"/>
          </a:xfrm>
          <a:prstGeom prst="rect">
            <a:avLst/>
          </a:prstGeom>
          <a:noFill/>
        </p:spPr>
        <p:txBody>
          <a:bodyPr wrap="square" rtlCol="0">
            <a:spAutoFit/>
          </a:bodyPr>
          <a:lstStyle/>
          <a:p>
            <a:r>
              <a:rPr kumimoji="1" lang="en-US" altLang="ja-JP"/>
              <a:t>iPhone </a:t>
            </a:r>
            <a:r>
              <a:rPr kumimoji="1" lang="ja-JP" altLang="en-US"/>
              <a:t>アプリストアで検索した</a:t>
            </a:r>
            <a:r>
              <a:rPr lang="ja-JP" altLang="en-US"/>
              <a:t>場合ではこんな感じででてきます。</a:t>
            </a:r>
            <a:endParaRPr kumimoji="1" lang="ja-JP" altLang="en-US"/>
          </a:p>
        </p:txBody>
      </p:sp>
      <p:sp>
        <p:nvSpPr>
          <p:cNvPr id="6" name="テキスト ボックス 5"/>
          <p:cNvSpPr txBox="1"/>
          <p:nvPr/>
        </p:nvSpPr>
        <p:spPr>
          <a:xfrm>
            <a:off x="1355870" y="5820370"/>
            <a:ext cx="3068492" cy="369332"/>
          </a:xfrm>
          <a:prstGeom prst="rect">
            <a:avLst/>
          </a:prstGeom>
          <a:noFill/>
        </p:spPr>
        <p:txBody>
          <a:bodyPr wrap="square" rtlCol="0">
            <a:spAutoFit/>
          </a:bodyPr>
          <a:lstStyle/>
          <a:p>
            <a:r>
              <a:rPr kumimoji="1" lang="en-US" altLang="ja-JP"/>
              <a:t>Download</a:t>
            </a:r>
            <a:r>
              <a:rPr kumimoji="1" lang="ja-JP" altLang="en-US"/>
              <a:t>無料です</a:t>
            </a:r>
          </a:p>
        </p:txBody>
      </p:sp>
      <p:sp>
        <p:nvSpPr>
          <p:cNvPr id="7" name="テキスト ボックス 6"/>
          <p:cNvSpPr txBox="1"/>
          <p:nvPr/>
        </p:nvSpPr>
        <p:spPr>
          <a:xfrm>
            <a:off x="4270520" y="0"/>
            <a:ext cx="4149580" cy="584775"/>
          </a:xfrm>
          <a:prstGeom prst="rect">
            <a:avLst/>
          </a:prstGeom>
          <a:noFill/>
        </p:spPr>
        <p:txBody>
          <a:bodyPr wrap="square" rtlCol="0">
            <a:spAutoFit/>
          </a:bodyPr>
          <a:lstStyle/>
          <a:p>
            <a:r>
              <a:rPr kumimoji="1" lang="en-US" altLang="ja-JP" sz="3200"/>
              <a:t>TATTA</a:t>
            </a:r>
            <a:r>
              <a:rPr kumimoji="1" lang="ja-JP" altLang="en-US" sz="3200"/>
              <a:t>について</a:t>
            </a:r>
          </a:p>
        </p:txBody>
      </p:sp>
      <p:sp>
        <p:nvSpPr>
          <p:cNvPr id="9" name="テキスト ボックス 8"/>
          <p:cNvSpPr txBox="1"/>
          <p:nvPr/>
        </p:nvSpPr>
        <p:spPr>
          <a:xfrm>
            <a:off x="4781550" y="2646997"/>
            <a:ext cx="7124700" cy="3693319"/>
          </a:xfrm>
          <a:prstGeom prst="rect">
            <a:avLst/>
          </a:prstGeom>
          <a:noFill/>
        </p:spPr>
        <p:txBody>
          <a:bodyPr wrap="square" rtlCol="0">
            <a:spAutoFit/>
          </a:bodyPr>
          <a:lstStyle/>
          <a:p>
            <a:r>
              <a:rPr kumimoji="1" lang="en-US" altLang="ja-JP"/>
              <a:t>Download</a:t>
            </a:r>
            <a:r>
              <a:rPr kumimoji="1" lang="ja-JP" altLang="en-US"/>
              <a:t>後は起動して下記設定</a:t>
            </a:r>
            <a:endParaRPr kumimoji="1" lang="en-US" altLang="ja-JP"/>
          </a:p>
          <a:p>
            <a:endParaRPr kumimoji="1" lang="en-US" altLang="ja-JP"/>
          </a:p>
          <a:p>
            <a:r>
              <a:rPr lang="ja-JP" altLang="en-US"/>
              <a:t>・位置情報　⇒　</a:t>
            </a:r>
            <a:r>
              <a:rPr lang="en-US" altLang="ja-JP"/>
              <a:t>『</a:t>
            </a:r>
            <a:r>
              <a:rPr lang="ja-JP" altLang="en-US"/>
              <a:t>許可</a:t>
            </a:r>
            <a:r>
              <a:rPr lang="en-US" altLang="ja-JP"/>
              <a:t>』</a:t>
            </a:r>
            <a:r>
              <a:rPr lang="ja-JP" altLang="en-US"/>
              <a:t>もしくは</a:t>
            </a:r>
            <a:r>
              <a:rPr lang="en-US" altLang="ja-JP"/>
              <a:t>『APP</a:t>
            </a:r>
            <a:r>
              <a:rPr lang="ja-JP" altLang="en-US"/>
              <a:t>使用中は許可</a:t>
            </a:r>
            <a:r>
              <a:rPr lang="en-US" altLang="ja-JP"/>
              <a:t>』</a:t>
            </a:r>
            <a:r>
              <a:rPr lang="ja-JP" altLang="en-US"/>
              <a:t>に設定</a:t>
            </a:r>
            <a:endParaRPr lang="en-US" altLang="ja-JP"/>
          </a:p>
          <a:p>
            <a:endParaRPr kumimoji="1" lang="en-US" altLang="ja-JP"/>
          </a:p>
          <a:p>
            <a:r>
              <a:rPr kumimoji="1" lang="ja-JP" altLang="en-US"/>
              <a:t>・</a:t>
            </a:r>
            <a:r>
              <a:rPr kumimoji="1" lang="en-US" altLang="ja-JP"/>
              <a:t>RUNNET</a:t>
            </a:r>
            <a:r>
              <a:rPr kumimoji="1" lang="ja-JP" altLang="en-US"/>
              <a:t>との連携　⇒　もし</a:t>
            </a:r>
            <a:r>
              <a:rPr kumimoji="1" lang="en-US" altLang="ja-JP"/>
              <a:t>RUNNET</a:t>
            </a:r>
            <a:r>
              <a:rPr kumimoji="1" lang="ja-JP" altLang="en-US"/>
              <a:t>登録されていれば</a:t>
            </a:r>
            <a:r>
              <a:rPr kumimoji="1" lang="en-US" altLang="ja-JP"/>
              <a:t>ID</a:t>
            </a:r>
            <a:r>
              <a:rPr kumimoji="1" lang="ja-JP" altLang="en-US"/>
              <a:t>とパスを入力すると各種大会が表示されます（連携しなくても勿論使えます）</a:t>
            </a:r>
            <a:endParaRPr kumimoji="1" lang="en-US" altLang="ja-JP"/>
          </a:p>
          <a:p>
            <a:endParaRPr lang="en-US" altLang="ja-JP"/>
          </a:p>
          <a:p>
            <a:r>
              <a:rPr lang="ja-JP" altLang="en-US"/>
              <a:t>・スマートウォッチとの連携　⇒　もしお持ちならスマートウォッチと連携してスマホ持たずとも計測が可能です。</a:t>
            </a:r>
            <a:endParaRPr lang="en-US" altLang="ja-JP"/>
          </a:p>
          <a:p>
            <a:endParaRPr lang="en-US" altLang="ja-JP"/>
          </a:p>
          <a:p>
            <a:r>
              <a:rPr lang="ja-JP" altLang="en-US"/>
              <a:t>・プロフィール　⇒　年齢や居住地等入力</a:t>
            </a:r>
            <a:endParaRPr lang="en-US" altLang="ja-JP"/>
          </a:p>
          <a:p>
            <a:endParaRPr kumimoji="1" lang="ja-JP" altLang="en-US"/>
          </a:p>
        </p:txBody>
      </p:sp>
    </p:spTree>
    <p:extLst>
      <p:ext uri="{BB962C8B-B14F-4D97-AF65-F5344CB8AC3E}">
        <p14:creationId xmlns:p14="http://schemas.microsoft.com/office/powerpoint/2010/main" val="1925365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stretch>
            <a:fillRect/>
          </a:stretch>
        </p:blipFill>
        <p:spPr>
          <a:xfrm>
            <a:off x="804660" y="1192714"/>
            <a:ext cx="2533650" cy="4514850"/>
          </a:xfrm>
          <a:prstGeom prst="rect">
            <a:avLst/>
          </a:prstGeom>
        </p:spPr>
      </p:pic>
      <p:sp>
        <p:nvSpPr>
          <p:cNvPr id="4" name="テキスト ボックス 3"/>
          <p:cNvSpPr txBox="1"/>
          <p:nvPr/>
        </p:nvSpPr>
        <p:spPr>
          <a:xfrm>
            <a:off x="2495550" y="0"/>
            <a:ext cx="8477250" cy="584775"/>
          </a:xfrm>
          <a:prstGeom prst="rect">
            <a:avLst/>
          </a:prstGeom>
          <a:noFill/>
        </p:spPr>
        <p:txBody>
          <a:bodyPr wrap="square" rtlCol="0">
            <a:spAutoFit/>
          </a:bodyPr>
          <a:lstStyle/>
          <a:p>
            <a:r>
              <a:rPr kumimoji="1" lang="en-US" altLang="ja-JP" sz="3200"/>
              <a:t>TATTA</a:t>
            </a:r>
            <a:r>
              <a:rPr kumimoji="1" lang="ja-JP" altLang="en-US" sz="3200" err="1"/>
              <a:t>での</a:t>
            </a:r>
            <a:r>
              <a:rPr kumimoji="1" lang="ja-JP" altLang="en-US" sz="3200"/>
              <a:t>ランニング距離計測</a:t>
            </a:r>
          </a:p>
        </p:txBody>
      </p:sp>
      <p:pic>
        <p:nvPicPr>
          <p:cNvPr id="2050" name="Picture 2" descr="c88ed8a3-177e-4e8e-813e-2816d783addf@jpnprd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9709" y="1270575"/>
            <a:ext cx="2445188" cy="434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正方形/長方形 4"/>
          <p:cNvSpPr/>
          <p:nvPr/>
        </p:nvSpPr>
        <p:spPr>
          <a:xfrm>
            <a:off x="5474657" y="3810000"/>
            <a:ext cx="1295400" cy="952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773022" y="5574505"/>
            <a:ext cx="4698562" cy="646331"/>
          </a:xfrm>
          <a:prstGeom prst="rect">
            <a:avLst/>
          </a:prstGeom>
          <a:noFill/>
        </p:spPr>
        <p:txBody>
          <a:bodyPr wrap="square" rtlCol="0">
            <a:spAutoFit/>
          </a:bodyPr>
          <a:lstStyle/>
          <a:p>
            <a:r>
              <a:rPr kumimoji="1" lang="ja-JP" altLang="en-US" b="1">
                <a:solidFill>
                  <a:srgbClr val="FF0000"/>
                </a:solidFill>
              </a:rPr>
              <a:t>スタートボタンを押すと計測開始</a:t>
            </a:r>
            <a:endParaRPr kumimoji="1" lang="en-US" altLang="ja-JP" b="1">
              <a:solidFill>
                <a:srgbClr val="FF0000"/>
              </a:solidFill>
            </a:endParaRPr>
          </a:p>
          <a:p>
            <a:r>
              <a:rPr lang="ja-JP" altLang="en-US" b="1">
                <a:solidFill>
                  <a:srgbClr val="FF0000"/>
                </a:solidFill>
              </a:rPr>
              <a:t>そのままスマホもってランニング下さい</a:t>
            </a:r>
            <a:endParaRPr kumimoji="1" lang="ja-JP" altLang="en-US" b="1">
              <a:solidFill>
                <a:srgbClr val="FF0000"/>
              </a:solidFill>
            </a:endParaRPr>
          </a:p>
        </p:txBody>
      </p:sp>
      <p:sp>
        <p:nvSpPr>
          <p:cNvPr id="9" name="正方形/長方形 8"/>
          <p:cNvSpPr/>
          <p:nvPr/>
        </p:nvSpPr>
        <p:spPr>
          <a:xfrm>
            <a:off x="1847301" y="5199638"/>
            <a:ext cx="501980" cy="40005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0" y="5658207"/>
            <a:ext cx="4698562" cy="646331"/>
          </a:xfrm>
          <a:prstGeom prst="rect">
            <a:avLst/>
          </a:prstGeom>
          <a:noFill/>
        </p:spPr>
        <p:txBody>
          <a:bodyPr wrap="square" rtlCol="0">
            <a:spAutoFit/>
          </a:bodyPr>
          <a:lstStyle/>
          <a:p>
            <a:r>
              <a:rPr kumimoji="1" lang="ja-JP" altLang="en-US" b="1">
                <a:solidFill>
                  <a:srgbClr val="FF0000"/>
                </a:solidFill>
              </a:rPr>
              <a:t>スタートボタンを押すと計測する</a:t>
            </a:r>
            <a:endParaRPr kumimoji="1" lang="en-US" altLang="ja-JP" b="1">
              <a:solidFill>
                <a:srgbClr val="FF0000"/>
              </a:solidFill>
            </a:endParaRPr>
          </a:p>
          <a:p>
            <a:r>
              <a:rPr lang="ja-JP" altLang="en-US" b="1">
                <a:solidFill>
                  <a:srgbClr val="FF0000"/>
                </a:solidFill>
              </a:rPr>
              <a:t>画面へうつります</a:t>
            </a:r>
            <a:endParaRPr kumimoji="1" lang="ja-JP" altLang="en-US" b="1">
              <a:solidFill>
                <a:srgbClr val="FF0000"/>
              </a:solidFill>
            </a:endParaRPr>
          </a:p>
        </p:txBody>
      </p:sp>
      <p:sp>
        <p:nvSpPr>
          <p:cNvPr id="6" name="右矢印 5"/>
          <p:cNvSpPr/>
          <p:nvPr/>
        </p:nvSpPr>
        <p:spPr>
          <a:xfrm>
            <a:off x="3604309" y="2893903"/>
            <a:ext cx="1006337" cy="1695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2" name="Picture 4" descr="5d9b46a9-6f15-44c7-a85c-62887449f2bc@jpnprd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5766" y="1315818"/>
            <a:ext cx="2383035"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正方形/長方形 12"/>
          <p:cNvSpPr/>
          <p:nvPr/>
        </p:nvSpPr>
        <p:spPr>
          <a:xfrm>
            <a:off x="9759583" y="3741628"/>
            <a:ext cx="1295400" cy="952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p:cNvSpPr/>
          <p:nvPr/>
        </p:nvSpPr>
        <p:spPr>
          <a:xfrm>
            <a:off x="7873523" y="3067050"/>
            <a:ext cx="1006337" cy="1695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9249520" y="5650048"/>
            <a:ext cx="4698562" cy="646331"/>
          </a:xfrm>
          <a:prstGeom prst="rect">
            <a:avLst/>
          </a:prstGeom>
          <a:noFill/>
        </p:spPr>
        <p:txBody>
          <a:bodyPr wrap="square" rtlCol="0">
            <a:spAutoFit/>
          </a:bodyPr>
          <a:lstStyle/>
          <a:p>
            <a:r>
              <a:rPr kumimoji="1" lang="ja-JP" altLang="en-US" b="1">
                <a:solidFill>
                  <a:srgbClr val="FF0000"/>
                </a:solidFill>
              </a:rPr>
              <a:t>ランニング終了後</a:t>
            </a:r>
            <a:endParaRPr kumimoji="1" lang="en-US" altLang="ja-JP" b="1">
              <a:solidFill>
                <a:srgbClr val="FF0000"/>
              </a:solidFill>
            </a:endParaRPr>
          </a:p>
          <a:p>
            <a:r>
              <a:rPr lang="ja-JP" altLang="en-US" b="1">
                <a:solidFill>
                  <a:srgbClr val="FF0000"/>
                </a:solidFill>
              </a:rPr>
              <a:t>■ボタンを押すと計測終了</a:t>
            </a:r>
            <a:endParaRPr kumimoji="1" lang="ja-JP" altLang="en-US" b="1">
              <a:solidFill>
                <a:srgbClr val="FF0000"/>
              </a:solidFill>
            </a:endParaRPr>
          </a:p>
        </p:txBody>
      </p:sp>
    </p:spTree>
    <p:extLst>
      <p:ext uri="{BB962C8B-B14F-4D97-AF65-F5344CB8AC3E}">
        <p14:creationId xmlns:p14="http://schemas.microsoft.com/office/powerpoint/2010/main" val="2267912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495550" y="0"/>
            <a:ext cx="8477250" cy="584775"/>
          </a:xfrm>
          <a:prstGeom prst="rect">
            <a:avLst/>
          </a:prstGeom>
          <a:noFill/>
        </p:spPr>
        <p:txBody>
          <a:bodyPr wrap="square" rtlCol="0">
            <a:spAutoFit/>
          </a:bodyPr>
          <a:lstStyle/>
          <a:p>
            <a:r>
              <a:rPr kumimoji="1" lang="en-US" altLang="ja-JP" sz="3200"/>
              <a:t>TATTA</a:t>
            </a:r>
            <a:r>
              <a:rPr kumimoji="1" lang="ja-JP" altLang="en-US" sz="3200"/>
              <a:t>で距離タイム計測結果の見方</a:t>
            </a:r>
          </a:p>
        </p:txBody>
      </p:sp>
      <p:pic>
        <p:nvPicPr>
          <p:cNvPr id="3074" name="Picture 2" descr="7a3c0234-1225-4744-b3f7-d3763e710798@jpnprd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825" y="1123949"/>
            <a:ext cx="2907838" cy="517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テキスト ボックス 5"/>
          <p:cNvSpPr txBox="1"/>
          <p:nvPr/>
        </p:nvSpPr>
        <p:spPr>
          <a:xfrm>
            <a:off x="146269" y="754617"/>
            <a:ext cx="4698562" cy="369332"/>
          </a:xfrm>
          <a:prstGeom prst="rect">
            <a:avLst/>
          </a:prstGeom>
          <a:noFill/>
        </p:spPr>
        <p:txBody>
          <a:bodyPr wrap="square" rtlCol="0">
            <a:spAutoFit/>
          </a:bodyPr>
          <a:lstStyle/>
          <a:p>
            <a:r>
              <a:rPr kumimoji="1" lang="ja-JP" altLang="en-US" b="1">
                <a:solidFill>
                  <a:srgbClr val="FF0000"/>
                </a:solidFill>
              </a:rPr>
              <a:t>このようにランニング結果が表示されます</a:t>
            </a:r>
          </a:p>
        </p:txBody>
      </p:sp>
      <p:sp>
        <p:nvSpPr>
          <p:cNvPr id="7" name="テキスト ボックス 6"/>
          <p:cNvSpPr txBox="1"/>
          <p:nvPr/>
        </p:nvSpPr>
        <p:spPr>
          <a:xfrm>
            <a:off x="3502488" y="3155988"/>
            <a:ext cx="996731" cy="369332"/>
          </a:xfrm>
          <a:prstGeom prst="rect">
            <a:avLst/>
          </a:prstGeom>
          <a:noFill/>
        </p:spPr>
        <p:txBody>
          <a:bodyPr wrap="square" rtlCol="0">
            <a:spAutoFit/>
          </a:bodyPr>
          <a:lstStyle/>
          <a:p>
            <a:r>
              <a:rPr kumimoji="1" lang="ja-JP" altLang="en-US" b="1">
                <a:solidFill>
                  <a:srgbClr val="FF0000"/>
                </a:solidFill>
              </a:rPr>
              <a:t>距離</a:t>
            </a:r>
          </a:p>
        </p:txBody>
      </p:sp>
      <p:sp>
        <p:nvSpPr>
          <p:cNvPr id="8" name="テキスト ボックス 7"/>
          <p:cNvSpPr txBox="1"/>
          <p:nvPr/>
        </p:nvSpPr>
        <p:spPr>
          <a:xfrm>
            <a:off x="1935954" y="2886192"/>
            <a:ext cx="996731" cy="369332"/>
          </a:xfrm>
          <a:prstGeom prst="rect">
            <a:avLst/>
          </a:prstGeom>
          <a:noFill/>
        </p:spPr>
        <p:txBody>
          <a:bodyPr wrap="square" rtlCol="0">
            <a:spAutoFit/>
          </a:bodyPr>
          <a:lstStyle/>
          <a:p>
            <a:r>
              <a:rPr kumimoji="1" lang="ja-JP" altLang="en-US" b="1">
                <a:solidFill>
                  <a:srgbClr val="FF0000"/>
                </a:solidFill>
              </a:rPr>
              <a:t>タイム</a:t>
            </a:r>
          </a:p>
        </p:txBody>
      </p:sp>
      <p:sp>
        <p:nvSpPr>
          <p:cNvPr id="9" name="テキスト ボックス 8"/>
          <p:cNvSpPr txBox="1"/>
          <p:nvPr/>
        </p:nvSpPr>
        <p:spPr>
          <a:xfrm>
            <a:off x="863720" y="4105392"/>
            <a:ext cx="996731" cy="369332"/>
          </a:xfrm>
          <a:prstGeom prst="rect">
            <a:avLst/>
          </a:prstGeom>
          <a:noFill/>
        </p:spPr>
        <p:txBody>
          <a:bodyPr wrap="square" rtlCol="0">
            <a:spAutoFit/>
          </a:bodyPr>
          <a:lstStyle/>
          <a:p>
            <a:r>
              <a:rPr lang="ja-JP" altLang="en-US" b="1">
                <a:solidFill>
                  <a:srgbClr val="FF0000"/>
                </a:solidFill>
              </a:rPr>
              <a:t>ペース</a:t>
            </a:r>
            <a:endParaRPr kumimoji="1" lang="ja-JP" altLang="en-US" b="1">
              <a:solidFill>
                <a:srgbClr val="FF0000"/>
              </a:solidFill>
            </a:endParaRPr>
          </a:p>
        </p:txBody>
      </p:sp>
      <p:sp>
        <p:nvSpPr>
          <p:cNvPr id="10" name="テキスト ボックス 9"/>
          <p:cNvSpPr txBox="1"/>
          <p:nvPr/>
        </p:nvSpPr>
        <p:spPr>
          <a:xfrm>
            <a:off x="3347022" y="3930368"/>
            <a:ext cx="2653728" cy="369332"/>
          </a:xfrm>
          <a:prstGeom prst="rect">
            <a:avLst/>
          </a:prstGeom>
          <a:noFill/>
        </p:spPr>
        <p:txBody>
          <a:bodyPr wrap="square" rtlCol="0">
            <a:spAutoFit/>
          </a:bodyPr>
          <a:lstStyle/>
          <a:p>
            <a:r>
              <a:rPr kumimoji="1" lang="ja-JP" altLang="en-US" b="1">
                <a:solidFill>
                  <a:srgbClr val="FF0000"/>
                </a:solidFill>
              </a:rPr>
              <a:t>登った距離（標高差）</a:t>
            </a:r>
          </a:p>
        </p:txBody>
      </p:sp>
      <p:sp>
        <p:nvSpPr>
          <p:cNvPr id="11" name="テキスト ボックス 10"/>
          <p:cNvSpPr txBox="1"/>
          <p:nvPr/>
        </p:nvSpPr>
        <p:spPr>
          <a:xfrm>
            <a:off x="3347022" y="4601284"/>
            <a:ext cx="2653728" cy="369332"/>
          </a:xfrm>
          <a:prstGeom prst="rect">
            <a:avLst/>
          </a:prstGeom>
          <a:noFill/>
        </p:spPr>
        <p:txBody>
          <a:bodyPr wrap="square" rtlCol="0">
            <a:spAutoFit/>
          </a:bodyPr>
          <a:lstStyle/>
          <a:p>
            <a:r>
              <a:rPr kumimoji="1" lang="ja-JP" altLang="en-US" b="1">
                <a:solidFill>
                  <a:srgbClr val="FF0000"/>
                </a:solidFill>
              </a:rPr>
              <a:t>下った距離（標高差）</a:t>
            </a:r>
          </a:p>
        </p:txBody>
      </p:sp>
      <p:sp>
        <p:nvSpPr>
          <p:cNvPr id="12" name="テキスト ボックス 11"/>
          <p:cNvSpPr txBox="1"/>
          <p:nvPr/>
        </p:nvSpPr>
        <p:spPr>
          <a:xfrm>
            <a:off x="6922873" y="2131364"/>
            <a:ext cx="4698562" cy="2031325"/>
          </a:xfrm>
          <a:prstGeom prst="rect">
            <a:avLst/>
          </a:prstGeom>
          <a:noFill/>
        </p:spPr>
        <p:txBody>
          <a:bodyPr wrap="square" rtlCol="0">
            <a:spAutoFit/>
          </a:bodyPr>
          <a:lstStyle/>
          <a:p>
            <a:r>
              <a:rPr kumimoji="1" lang="ja-JP" altLang="en-US" b="1">
                <a:solidFill>
                  <a:srgbClr val="FF0000"/>
                </a:solidFill>
              </a:rPr>
              <a:t>結果を報告いただく際は</a:t>
            </a:r>
            <a:endParaRPr lang="en-US" altLang="ja-JP" b="1">
              <a:solidFill>
                <a:srgbClr val="FF0000"/>
              </a:solidFill>
            </a:endParaRPr>
          </a:p>
          <a:p>
            <a:r>
              <a:rPr kumimoji="1" lang="ja-JP" altLang="en-US" b="1">
                <a:solidFill>
                  <a:srgbClr val="FF0000"/>
                </a:solidFill>
              </a:rPr>
              <a:t>この画面をスクショして</a:t>
            </a:r>
            <a:endParaRPr kumimoji="1" lang="en-US" altLang="ja-JP" b="1">
              <a:solidFill>
                <a:srgbClr val="FF0000"/>
              </a:solidFill>
            </a:endParaRPr>
          </a:p>
          <a:p>
            <a:r>
              <a:rPr lang="en-US" altLang="ja-JP" b="1">
                <a:solidFill>
                  <a:srgbClr val="FF0000"/>
                </a:solidFill>
              </a:rPr>
              <a:t>Band</a:t>
            </a:r>
            <a:r>
              <a:rPr lang="ja-JP" altLang="en-US" b="1">
                <a:solidFill>
                  <a:srgbClr val="FF0000"/>
                </a:solidFill>
              </a:rPr>
              <a:t>へ投稿をお願いします。</a:t>
            </a:r>
            <a:endParaRPr lang="en-US" altLang="ja-JP" b="1">
              <a:solidFill>
                <a:srgbClr val="FF0000"/>
              </a:solidFill>
            </a:endParaRPr>
          </a:p>
          <a:p>
            <a:endParaRPr kumimoji="1" lang="en-US" altLang="ja-JP" b="1">
              <a:solidFill>
                <a:srgbClr val="FF0000"/>
              </a:solidFill>
            </a:endParaRPr>
          </a:p>
          <a:p>
            <a:r>
              <a:rPr lang="en-US" altLang="ja-JP" b="1">
                <a:solidFill>
                  <a:srgbClr val="FF0000"/>
                </a:solidFill>
              </a:rPr>
              <a:t>※</a:t>
            </a:r>
            <a:r>
              <a:rPr lang="ja-JP" altLang="en-US" b="1">
                <a:solidFill>
                  <a:srgbClr val="FF0000"/>
                </a:solidFill>
              </a:rPr>
              <a:t>推奨コースであれば</a:t>
            </a:r>
            <a:endParaRPr lang="en-US" altLang="ja-JP" b="1">
              <a:solidFill>
                <a:srgbClr val="FF0000"/>
              </a:solidFill>
            </a:endParaRPr>
          </a:p>
          <a:p>
            <a:r>
              <a:rPr kumimoji="1" lang="ja-JP" altLang="en-US" b="1">
                <a:solidFill>
                  <a:srgbClr val="FF0000"/>
                </a:solidFill>
              </a:rPr>
              <a:t>　アプリ計測エビデンス無しでも</a:t>
            </a:r>
            <a:endParaRPr kumimoji="1" lang="en-US" altLang="ja-JP" b="1">
              <a:solidFill>
                <a:srgbClr val="FF0000"/>
              </a:solidFill>
            </a:endParaRPr>
          </a:p>
          <a:p>
            <a:r>
              <a:rPr lang="ja-JP" altLang="en-US" b="1">
                <a:solidFill>
                  <a:srgbClr val="FF0000"/>
                </a:solidFill>
              </a:rPr>
              <a:t>　最悪</a:t>
            </a:r>
            <a:r>
              <a:rPr lang="en-US" altLang="ja-JP" b="1">
                <a:solidFill>
                  <a:srgbClr val="FF0000"/>
                </a:solidFill>
              </a:rPr>
              <a:t>OK</a:t>
            </a:r>
            <a:endParaRPr kumimoji="1" lang="en-US" altLang="ja-JP" b="1">
              <a:solidFill>
                <a:srgbClr val="FF0000"/>
              </a:solidFill>
            </a:endParaRPr>
          </a:p>
        </p:txBody>
      </p:sp>
    </p:spTree>
    <p:extLst>
      <p:ext uri="{BB962C8B-B14F-4D97-AF65-F5344CB8AC3E}">
        <p14:creationId xmlns:p14="http://schemas.microsoft.com/office/powerpoint/2010/main" val="2319362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526975" y="1140618"/>
            <a:ext cx="2533650" cy="4514850"/>
          </a:xfrm>
          <a:prstGeom prst="rect">
            <a:avLst/>
          </a:prstGeom>
        </p:spPr>
      </p:pic>
      <p:pic>
        <p:nvPicPr>
          <p:cNvPr id="3" name="図 2"/>
          <p:cNvPicPr>
            <a:picLocks noChangeAspect="1"/>
          </p:cNvPicPr>
          <p:nvPr/>
        </p:nvPicPr>
        <p:blipFill>
          <a:blip r:embed="rId3"/>
          <a:stretch>
            <a:fillRect/>
          </a:stretch>
        </p:blipFill>
        <p:spPr>
          <a:xfrm>
            <a:off x="4149747" y="1086454"/>
            <a:ext cx="2514600" cy="4514850"/>
          </a:xfrm>
          <a:prstGeom prst="rect">
            <a:avLst/>
          </a:prstGeom>
        </p:spPr>
      </p:pic>
      <p:pic>
        <p:nvPicPr>
          <p:cNvPr id="2" name="図 1"/>
          <p:cNvPicPr>
            <a:picLocks noChangeAspect="1"/>
          </p:cNvPicPr>
          <p:nvPr/>
        </p:nvPicPr>
        <p:blipFill>
          <a:blip r:embed="rId4"/>
          <a:stretch>
            <a:fillRect/>
          </a:stretch>
        </p:blipFill>
        <p:spPr>
          <a:xfrm>
            <a:off x="7691698" y="1140618"/>
            <a:ext cx="2219325" cy="4248150"/>
          </a:xfrm>
          <a:prstGeom prst="rect">
            <a:avLst/>
          </a:prstGeom>
        </p:spPr>
      </p:pic>
      <p:sp>
        <p:nvSpPr>
          <p:cNvPr id="4" name="テキスト ボックス 3"/>
          <p:cNvSpPr txBox="1"/>
          <p:nvPr/>
        </p:nvSpPr>
        <p:spPr>
          <a:xfrm>
            <a:off x="2495550" y="0"/>
            <a:ext cx="8477250" cy="584775"/>
          </a:xfrm>
          <a:prstGeom prst="rect">
            <a:avLst/>
          </a:prstGeom>
          <a:noFill/>
        </p:spPr>
        <p:txBody>
          <a:bodyPr wrap="square" rtlCol="0">
            <a:spAutoFit/>
          </a:bodyPr>
          <a:lstStyle/>
          <a:p>
            <a:r>
              <a:rPr kumimoji="1" lang="en-US" altLang="ja-JP" sz="3200"/>
              <a:t>TATTA</a:t>
            </a:r>
            <a:r>
              <a:rPr kumimoji="1" lang="ja-JP" altLang="en-US" sz="3200"/>
              <a:t>で他の人の練習が見られます</a:t>
            </a:r>
          </a:p>
        </p:txBody>
      </p:sp>
      <p:sp>
        <p:nvSpPr>
          <p:cNvPr id="8" name="右矢印 7"/>
          <p:cNvSpPr/>
          <p:nvPr/>
        </p:nvSpPr>
        <p:spPr>
          <a:xfrm>
            <a:off x="3290913" y="2496154"/>
            <a:ext cx="656104" cy="1695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6998384" y="2496154"/>
            <a:ext cx="656104" cy="1695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592795" y="1257300"/>
            <a:ext cx="454955" cy="342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181563" y="1757363"/>
            <a:ext cx="4698562" cy="369332"/>
          </a:xfrm>
          <a:prstGeom prst="rect">
            <a:avLst/>
          </a:prstGeom>
          <a:noFill/>
        </p:spPr>
        <p:txBody>
          <a:bodyPr wrap="square" rtlCol="0">
            <a:spAutoFit/>
          </a:bodyPr>
          <a:lstStyle/>
          <a:p>
            <a:r>
              <a:rPr kumimoji="1" lang="ja-JP" altLang="en-US" b="1">
                <a:solidFill>
                  <a:srgbClr val="FF0000"/>
                </a:solidFill>
              </a:rPr>
              <a:t>自身のサムネイル部分をタップする</a:t>
            </a:r>
          </a:p>
        </p:txBody>
      </p:sp>
      <p:sp>
        <p:nvSpPr>
          <p:cNvPr id="12" name="テキスト ボックス 11"/>
          <p:cNvSpPr txBox="1"/>
          <p:nvPr/>
        </p:nvSpPr>
        <p:spPr>
          <a:xfrm>
            <a:off x="3982871" y="2126695"/>
            <a:ext cx="4698562" cy="369332"/>
          </a:xfrm>
          <a:prstGeom prst="rect">
            <a:avLst/>
          </a:prstGeom>
          <a:noFill/>
        </p:spPr>
        <p:txBody>
          <a:bodyPr wrap="square" rtlCol="0">
            <a:spAutoFit/>
          </a:bodyPr>
          <a:lstStyle/>
          <a:p>
            <a:r>
              <a:rPr kumimoji="1" lang="en-US" altLang="ja-JP" b="1">
                <a:solidFill>
                  <a:srgbClr val="FF0000"/>
                </a:solidFill>
              </a:rPr>
              <a:t>『</a:t>
            </a:r>
            <a:r>
              <a:rPr kumimoji="1" lang="ja-JP" altLang="en-US" b="1">
                <a:solidFill>
                  <a:srgbClr val="FF0000"/>
                </a:solidFill>
              </a:rPr>
              <a:t>友達</a:t>
            </a:r>
            <a:r>
              <a:rPr kumimoji="1" lang="en-US" altLang="ja-JP" b="1">
                <a:solidFill>
                  <a:srgbClr val="FF0000"/>
                </a:solidFill>
              </a:rPr>
              <a:t>』</a:t>
            </a:r>
            <a:r>
              <a:rPr kumimoji="1" lang="ja-JP" altLang="en-US" b="1">
                <a:solidFill>
                  <a:srgbClr val="FF0000"/>
                </a:solidFill>
              </a:rPr>
              <a:t>をタップする</a:t>
            </a:r>
          </a:p>
        </p:txBody>
      </p:sp>
      <p:sp>
        <p:nvSpPr>
          <p:cNvPr id="13" name="正方形/長方形 12"/>
          <p:cNvSpPr/>
          <p:nvPr/>
        </p:nvSpPr>
        <p:spPr>
          <a:xfrm>
            <a:off x="5994239" y="1616504"/>
            <a:ext cx="454955" cy="3429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8205877" y="2578421"/>
            <a:ext cx="3986123" cy="1200329"/>
          </a:xfrm>
          <a:prstGeom prst="rect">
            <a:avLst/>
          </a:prstGeom>
          <a:noFill/>
        </p:spPr>
        <p:txBody>
          <a:bodyPr wrap="square" rtlCol="0">
            <a:spAutoFit/>
          </a:bodyPr>
          <a:lstStyle/>
          <a:p>
            <a:r>
              <a:rPr kumimoji="1" lang="ja-JP" altLang="en-US" b="1">
                <a:solidFill>
                  <a:srgbClr val="FF0000"/>
                </a:solidFill>
              </a:rPr>
              <a:t>友達検索、追加ができる</a:t>
            </a:r>
            <a:endParaRPr kumimoji="1" lang="en-US" altLang="ja-JP" b="1">
              <a:solidFill>
                <a:srgbClr val="FF0000"/>
              </a:solidFill>
            </a:endParaRPr>
          </a:p>
          <a:p>
            <a:r>
              <a:rPr lang="ja-JP" altLang="en-US" b="1">
                <a:solidFill>
                  <a:srgbClr val="FF0000"/>
                </a:solidFill>
              </a:rPr>
              <a:t>もし他にやっている人の名前を教えてもらったら是非検索してみてください</a:t>
            </a:r>
            <a:endParaRPr kumimoji="1" lang="en-US" altLang="ja-JP" b="1">
              <a:solidFill>
                <a:srgbClr val="FF0000"/>
              </a:solidFill>
            </a:endParaRPr>
          </a:p>
        </p:txBody>
      </p:sp>
      <p:sp>
        <p:nvSpPr>
          <p:cNvPr id="15" name="正方形/長方形 14"/>
          <p:cNvSpPr/>
          <p:nvPr/>
        </p:nvSpPr>
        <p:spPr>
          <a:xfrm>
            <a:off x="7753700" y="2043059"/>
            <a:ext cx="2157323" cy="3614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7753700" y="5529083"/>
            <a:ext cx="4698562" cy="369332"/>
          </a:xfrm>
          <a:prstGeom prst="rect">
            <a:avLst/>
          </a:prstGeom>
          <a:noFill/>
        </p:spPr>
        <p:txBody>
          <a:bodyPr wrap="square" rtlCol="0">
            <a:spAutoFit/>
          </a:bodyPr>
          <a:lstStyle/>
          <a:p>
            <a:r>
              <a:rPr lang="ja-JP" altLang="en-US" b="1">
                <a:solidFill>
                  <a:srgbClr val="FF0000"/>
                </a:solidFill>
              </a:rPr>
              <a:t>その人の練習結果が全て見られます！</a:t>
            </a:r>
            <a:endParaRPr kumimoji="1" lang="ja-JP" altLang="en-US" b="1">
              <a:solidFill>
                <a:srgbClr val="FF0000"/>
              </a:solidFill>
            </a:endParaRPr>
          </a:p>
        </p:txBody>
      </p:sp>
    </p:spTree>
    <p:extLst>
      <p:ext uri="{BB962C8B-B14F-4D97-AF65-F5344CB8AC3E}">
        <p14:creationId xmlns:p14="http://schemas.microsoft.com/office/powerpoint/2010/main" val="1558012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0F54A608-4421-108A-28B9-2E130DAC26B7}"/>
              </a:ext>
            </a:extLst>
          </p:cNvPr>
          <p:cNvGraphicFramePr>
            <a:graphicFrameLocks noGrp="1"/>
          </p:cNvGraphicFramePr>
          <p:nvPr>
            <p:ph idx="1"/>
          </p:nvPr>
        </p:nvGraphicFramePr>
        <p:xfrm>
          <a:off x="154744" y="561467"/>
          <a:ext cx="11896577" cy="5547660"/>
        </p:xfrm>
        <a:graphic>
          <a:graphicData uri="http://schemas.openxmlformats.org/drawingml/2006/table">
            <a:tbl>
              <a:tblPr>
                <a:tableStyleId>{5940675A-B579-460E-94D1-54222C63F5DA}</a:tableStyleId>
              </a:tblPr>
              <a:tblGrid>
                <a:gridCol w="957013">
                  <a:extLst>
                    <a:ext uri="{9D8B030D-6E8A-4147-A177-3AD203B41FA5}">
                      <a16:colId xmlns:a16="http://schemas.microsoft.com/office/drawing/2014/main" val="4292772880"/>
                    </a:ext>
                  </a:extLst>
                </a:gridCol>
                <a:gridCol w="899595">
                  <a:extLst>
                    <a:ext uri="{9D8B030D-6E8A-4147-A177-3AD203B41FA5}">
                      <a16:colId xmlns:a16="http://schemas.microsoft.com/office/drawing/2014/main" val="198775774"/>
                    </a:ext>
                  </a:extLst>
                </a:gridCol>
                <a:gridCol w="899595">
                  <a:extLst>
                    <a:ext uri="{9D8B030D-6E8A-4147-A177-3AD203B41FA5}">
                      <a16:colId xmlns:a16="http://schemas.microsoft.com/office/drawing/2014/main" val="3014716734"/>
                    </a:ext>
                  </a:extLst>
                </a:gridCol>
                <a:gridCol w="899595">
                  <a:extLst>
                    <a:ext uri="{9D8B030D-6E8A-4147-A177-3AD203B41FA5}">
                      <a16:colId xmlns:a16="http://schemas.microsoft.com/office/drawing/2014/main" val="3396011584"/>
                    </a:ext>
                  </a:extLst>
                </a:gridCol>
                <a:gridCol w="899595">
                  <a:extLst>
                    <a:ext uri="{9D8B030D-6E8A-4147-A177-3AD203B41FA5}">
                      <a16:colId xmlns:a16="http://schemas.microsoft.com/office/drawing/2014/main" val="3114116749"/>
                    </a:ext>
                  </a:extLst>
                </a:gridCol>
                <a:gridCol w="899595">
                  <a:extLst>
                    <a:ext uri="{9D8B030D-6E8A-4147-A177-3AD203B41FA5}">
                      <a16:colId xmlns:a16="http://schemas.microsoft.com/office/drawing/2014/main" val="1209410604"/>
                    </a:ext>
                  </a:extLst>
                </a:gridCol>
                <a:gridCol w="899595">
                  <a:extLst>
                    <a:ext uri="{9D8B030D-6E8A-4147-A177-3AD203B41FA5}">
                      <a16:colId xmlns:a16="http://schemas.microsoft.com/office/drawing/2014/main" val="2187868790"/>
                    </a:ext>
                  </a:extLst>
                </a:gridCol>
                <a:gridCol w="1502933">
                  <a:extLst>
                    <a:ext uri="{9D8B030D-6E8A-4147-A177-3AD203B41FA5}">
                      <a16:colId xmlns:a16="http://schemas.microsoft.com/office/drawing/2014/main" val="1837306743"/>
                    </a:ext>
                  </a:extLst>
                </a:gridCol>
                <a:gridCol w="1638177">
                  <a:extLst>
                    <a:ext uri="{9D8B030D-6E8A-4147-A177-3AD203B41FA5}">
                      <a16:colId xmlns:a16="http://schemas.microsoft.com/office/drawing/2014/main" val="3309901492"/>
                    </a:ext>
                  </a:extLst>
                </a:gridCol>
                <a:gridCol w="2400884">
                  <a:extLst>
                    <a:ext uri="{9D8B030D-6E8A-4147-A177-3AD203B41FA5}">
                      <a16:colId xmlns:a16="http://schemas.microsoft.com/office/drawing/2014/main" val="744431847"/>
                    </a:ext>
                  </a:extLst>
                </a:gridCol>
              </a:tblGrid>
              <a:tr h="728225">
                <a:tc>
                  <a:txBody>
                    <a:bodyPr/>
                    <a:lstStyle/>
                    <a:p>
                      <a:pPr algn="ctr" fontAlgn="base"/>
                      <a:r>
                        <a:rPr lang="en-US" sz="1200" b="1">
                          <a:solidFill>
                            <a:schemeClr val="tx1"/>
                          </a:solidFill>
                          <a:effectLst/>
                        </a:rPr>
                        <a:t> </a:t>
                      </a:r>
                      <a:r>
                        <a:rPr lang="en-US" altLang="ja-JP" sz="1200" b="1">
                          <a:solidFill>
                            <a:schemeClr val="tx1"/>
                          </a:solidFill>
                          <a:effectLst/>
                        </a:rPr>
                        <a:t>​</a:t>
                      </a:r>
                      <a:endParaRPr lang="en-US" altLang="ja-JP" sz="1200" b="1" i="0">
                        <a:solidFill>
                          <a:schemeClr val="tx1"/>
                        </a:solidFill>
                        <a:effectLst/>
                      </a:endParaRPr>
                    </a:p>
                  </a:txBody>
                  <a:tcPr marL="40690" marR="40690" marT="20345" marB="20345" anchor="ctr"/>
                </a:tc>
                <a:tc>
                  <a:txBody>
                    <a:bodyPr/>
                    <a:lstStyle/>
                    <a:p>
                      <a:pPr algn="l" fontAlgn="base"/>
                      <a:r>
                        <a:rPr lang="ja-JP" altLang="en-US" sz="1200" b="1">
                          <a:solidFill>
                            <a:schemeClr val="tx1"/>
                          </a:solidFill>
                          <a:effectLst/>
                        </a:rPr>
                        <a:t>タイム</a:t>
                      </a:r>
                      <a:r>
                        <a:rPr lang="en-US" altLang="ja-JP" sz="1200" b="1">
                          <a:solidFill>
                            <a:schemeClr val="tx1"/>
                          </a:solidFill>
                          <a:effectLst/>
                        </a:rPr>
                        <a:t>/</a:t>
                      </a:r>
                      <a:r>
                        <a:rPr lang="ja-JP" altLang="en-US" sz="1200" b="1">
                          <a:solidFill>
                            <a:schemeClr val="tx1"/>
                          </a:solidFill>
                          <a:effectLst/>
                        </a:rPr>
                        <a:t>距離</a:t>
                      </a:r>
                      <a:r>
                        <a:rPr lang="en-US" altLang="ja-JP" sz="1200" b="1">
                          <a:solidFill>
                            <a:schemeClr val="tx1"/>
                          </a:solidFill>
                          <a:effectLst/>
                        </a:rPr>
                        <a:t>/</a:t>
                      </a:r>
                      <a:r>
                        <a:rPr lang="ja-JP" altLang="en-US" sz="1200" b="1">
                          <a:solidFill>
                            <a:schemeClr val="tx1"/>
                          </a:solidFill>
                          <a:effectLst/>
                        </a:rPr>
                        <a:t>高低差計測​</a:t>
                      </a:r>
                      <a:endParaRPr lang="ja-JP" altLang="en-US" sz="1200" b="1" i="0">
                        <a:solidFill>
                          <a:schemeClr val="tx1"/>
                        </a:solidFill>
                        <a:effectLst/>
                      </a:endParaRPr>
                    </a:p>
                  </a:txBody>
                  <a:tcPr marL="40690" marR="40690" marT="20345" marB="20345" anchor="ctr"/>
                </a:tc>
                <a:tc>
                  <a:txBody>
                    <a:bodyPr/>
                    <a:lstStyle/>
                    <a:p>
                      <a:pPr algn="l" fontAlgn="base"/>
                      <a:r>
                        <a:rPr lang="zh-TW" altLang="en-US" sz="1200" b="1">
                          <a:solidFill>
                            <a:schemeClr val="tx1"/>
                          </a:solidFill>
                          <a:effectLst/>
                        </a:rPr>
                        <a:t>心拍数</a:t>
                      </a:r>
                      <a:r>
                        <a:rPr lang="ja-JP" altLang="en-US" sz="1200" b="1">
                          <a:solidFill>
                            <a:schemeClr val="tx1"/>
                          </a:solidFill>
                          <a:effectLst/>
                        </a:rPr>
                        <a:t>反映</a:t>
                      </a:r>
                      <a:r>
                        <a:rPr lang="zh-TW" altLang="en-US" sz="1200" b="1">
                          <a:solidFill>
                            <a:schemeClr val="tx1"/>
                          </a:solidFill>
                          <a:effectLst/>
                        </a:rPr>
                        <a:t>（ｳｪｱﾗﾌﾞﾙ要</a:t>
                      </a:r>
                      <a:r>
                        <a:rPr lang="en-US" altLang="zh-TW" sz="1200" b="1">
                          <a:solidFill>
                            <a:schemeClr val="tx1"/>
                          </a:solidFill>
                          <a:effectLst/>
                        </a:rPr>
                        <a:t>)</a:t>
                      </a:r>
                      <a:r>
                        <a:rPr lang="zh-TW" altLang="en-US" sz="1200" b="1">
                          <a:solidFill>
                            <a:schemeClr val="tx1"/>
                          </a:solidFill>
                          <a:effectLst/>
                        </a:rPr>
                        <a:t>​</a:t>
                      </a:r>
                      <a:endParaRPr lang="zh-TW" altLang="en-US" sz="1200" b="1" i="0">
                        <a:solidFill>
                          <a:schemeClr val="tx1"/>
                        </a:solidFill>
                        <a:effectLst/>
                      </a:endParaRPr>
                    </a:p>
                  </a:txBody>
                  <a:tcPr marL="40690" marR="40690" marT="20345" marB="20345" anchor="ctr"/>
                </a:tc>
                <a:tc>
                  <a:txBody>
                    <a:bodyPr/>
                    <a:lstStyle/>
                    <a:p>
                      <a:pPr algn="l" fontAlgn="base"/>
                      <a:r>
                        <a:rPr lang="ja-JP" altLang="en-US" sz="1200" b="1">
                          <a:solidFill>
                            <a:schemeClr val="tx1"/>
                          </a:solidFill>
                          <a:effectLst/>
                        </a:rPr>
                        <a:t>友達のアクティビティへイイねやコメント</a:t>
                      </a:r>
                      <a:endParaRPr lang="ja-JP" altLang="en-US" sz="1200" b="1" i="0">
                        <a:solidFill>
                          <a:schemeClr val="tx1"/>
                        </a:solidFill>
                        <a:effectLst/>
                      </a:endParaRPr>
                    </a:p>
                  </a:txBody>
                  <a:tcPr marL="40690" marR="40690" marT="20345" marB="20345" anchor="ctr"/>
                </a:tc>
                <a:tc>
                  <a:txBody>
                    <a:bodyPr/>
                    <a:lstStyle/>
                    <a:p>
                      <a:pPr algn="l" fontAlgn="base"/>
                      <a:r>
                        <a:rPr lang="ja-JP" altLang="en-US" sz="1200" b="1">
                          <a:solidFill>
                            <a:schemeClr val="tx1"/>
                          </a:solidFill>
                          <a:effectLst/>
                        </a:rPr>
                        <a:t>走行軌跡へのペース反映​</a:t>
                      </a:r>
                      <a:endParaRPr lang="ja-JP" altLang="en-US" sz="1200" b="1" i="0">
                        <a:solidFill>
                          <a:schemeClr val="tx1"/>
                        </a:solidFill>
                        <a:effectLst/>
                      </a:endParaRPr>
                    </a:p>
                  </a:txBody>
                  <a:tcPr marL="40690" marR="40690" marT="20345" marB="20345" anchor="ctr"/>
                </a:tc>
                <a:tc>
                  <a:txBody>
                    <a:bodyPr/>
                    <a:lstStyle/>
                    <a:p>
                      <a:pPr algn="l" fontAlgn="base"/>
                      <a:r>
                        <a:rPr lang="ja-JP" altLang="en-US" sz="1200" b="1">
                          <a:solidFill>
                            <a:schemeClr val="tx1"/>
                          </a:solidFill>
                          <a:effectLst/>
                        </a:rPr>
                        <a:t>自己ベスト記録機能​</a:t>
                      </a:r>
                      <a:endParaRPr lang="ja-JP" altLang="en-US" sz="1200" b="1" i="0">
                        <a:solidFill>
                          <a:schemeClr val="tx1"/>
                        </a:solidFill>
                        <a:effectLst/>
                      </a:endParaRPr>
                    </a:p>
                  </a:txBody>
                  <a:tcPr marL="40690" marR="40690" marT="20345" marB="20345" anchor="ctr"/>
                </a:tc>
                <a:tc>
                  <a:txBody>
                    <a:bodyPr/>
                    <a:lstStyle/>
                    <a:p>
                      <a:pPr algn="l" fontAlgn="base"/>
                      <a:r>
                        <a:rPr lang="ja-JP" altLang="en-US" sz="1200" b="1" i="0">
                          <a:solidFill>
                            <a:schemeClr val="tx1"/>
                          </a:solidFill>
                          <a:effectLst/>
                        </a:rPr>
                        <a:t>品保内使用者数（推定）</a:t>
                      </a:r>
                    </a:p>
                  </a:txBody>
                  <a:tcPr marL="40690" marR="40690" marT="20345" marB="20345" anchor="ctr"/>
                </a:tc>
                <a:tc>
                  <a:txBody>
                    <a:bodyPr/>
                    <a:lstStyle/>
                    <a:p>
                      <a:pPr algn="l" fontAlgn="base"/>
                      <a:r>
                        <a:rPr lang="ja-JP" altLang="en-US" sz="1200" b="1">
                          <a:solidFill>
                            <a:schemeClr val="tx1"/>
                          </a:solidFill>
                          <a:effectLst/>
                        </a:rPr>
                        <a:t>アクティビティの分析見やすさ​</a:t>
                      </a:r>
                      <a:endParaRPr lang="ja-JP" altLang="en-US" sz="1200" b="1" i="0">
                        <a:solidFill>
                          <a:schemeClr val="tx1"/>
                        </a:solidFill>
                        <a:effectLst/>
                      </a:endParaRPr>
                    </a:p>
                  </a:txBody>
                  <a:tcPr marL="40690" marR="40690" marT="20345" marB="20345" anchor="ctr"/>
                </a:tc>
                <a:tc>
                  <a:txBody>
                    <a:bodyPr/>
                    <a:lstStyle/>
                    <a:p>
                      <a:pPr algn="l" fontAlgn="base"/>
                      <a:r>
                        <a:rPr lang="ja-JP" altLang="en-US" sz="1200" b="1">
                          <a:solidFill>
                            <a:schemeClr val="tx1"/>
                          </a:solidFill>
                          <a:effectLst/>
                        </a:rPr>
                        <a:t>アクティビティ一覧見やすさ​</a:t>
                      </a:r>
                      <a:endParaRPr lang="ja-JP" altLang="en-US" sz="1200" b="1" i="0">
                        <a:solidFill>
                          <a:schemeClr val="tx1"/>
                        </a:solidFill>
                        <a:effectLst/>
                      </a:endParaRPr>
                    </a:p>
                  </a:txBody>
                  <a:tcPr marL="40690" marR="40690" marT="20345" marB="20345" anchor="ctr"/>
                </a:tc>
                <a:tc>
                  <a:txBody>
                    <a:bodyPr/>
                    <a:lstStyle/>
                    <a:p>
                      <a:pPr algn="l" fontAlgn="base"/>
                      <a:r>
                        <a:rPr lang="ja-JP" altLang="en-US" sz="1200" b="1">
                          <a:solidFill>
                            <a:schemeClr val="tx1"/>
                          </a:solidFill>
                          <a:effectLst/>
                        </a:rPr>
                        <a:t>他​</a:t>
                      </a:r>
                      <a:endParaRPr lang="ja-JP" altLang="en-US" sz="1200" b="1" i="0">
                        <a:solidFill>
                          <a:schemeClr val="tx1"/>
                        </a:solidFill>
                        <a:effectLst/>
                      </a:endParaRPr>
                    </a:p>
                  </a:txBody>
                  <a:tcPr marL="40690" marR="40690" marT="20345" marB="20345" anchor="ctr"/>
                </a:tc>
                <a:extLst>
                  <a:ext uri="{0D108BD9-81ED-4DB2-BD59-A6C34878D82A}">
                    <a16:rowId xmlns:a16="http://schemas.microsoft.com/office/drawing/2014/main" val="310459003"/>
                  </a:ext>
                </a:extLst>
              </a:tr>
              <a:tr h="875690">
                <a:tc>
                  <a:txBody>
                    <a:bodyPr/>
                    <a:lstStyle/>
                    <a:p>
                      <a:pPr algn="ctr" fontAlgn="base"/>
                      <a:r>
                        <a:rPr lang="en-US" sz="1200" b="1">
                          <a:solidFill>
                            <a:schemeClr val="tx1"/>
                          </a:solidFill>
                          <a:effectLst/>
                        </a:rPr>
                        <a:t>Germin Connect</a:t>
                      </a:r>
                      <a:r>
                        <a:rPr lang="en-US" altLang="ja-JP" sz="1200" b="1">
                          <a:solidFill>
                            <a:schemeClr val="tx1"/>
                          </a:solidFill>
                          <a:effectLst/>
                        </a:rPr>
                        <a:t>​</a:t>
                      </a:r>
                      <a:endParaRPr lang="en-US" altLang="ja-JP" sz="1200" b="1"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i="0">
                          <a:solidFill>
                            <a:schemeClr val="tx1"/>
                          </a:solidFill>
                          <a:effectLst/>
                        </a:rPr>
                        <a:t>△</a:t>
                      </a:r>
                    </a:p>
                  </a:txBody>
                  <a:tcPr marL="40690" marR="40690" marT="20345" marB="20345" anchor="ctr"/>
                </a:tc>
                <a:tc>
                  <a:txBody>
                    <a:bodyPr/>
                    <a:lstStyle/>
                    <a:p>
                      <a:pPr algn="ctr" fontAlgn="base"/>
                      <a:r>
                        <a:rPr lang="ja-JP" altLang="en-US" sz="2400" b="0">
                          <a:solidFill>
                            <a:schemeClr val="tx1"/>
                          </a:solidFill>
                          <a:effectLst/>
                        </a:rPr>
                        <a:t>◎​</a:t>
                      </a:r>
                    </a:p>
                    <a:p>
                      <a:pPr algn="ctr" fontAlgn="base"/>
                      <a:r>
                        <a:rPr lang="ja-JP" altLang="en-US" sz="1200" b="0">
                          <a:solidFill>
                            <a:schemeClr val="tx1"/>
                          </a:solidFill>
                          <a:effectLst/>
                        </a:rPr>
                        <a:t>（画面ごとコンパクトに情報纏まっている）​</a:t>
                      </a:r>
                      <a:endParaRPr lang="ja-JP" altLang="en-US" sz="12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p>
                    <a:p>
                      <a:pPr algn="ctr" fontAlgn="base"/>
                      <a:r>
                        <a:rPr lang="ja-JP" altLang="en-US" sz="1200" b="0">
                          <a:solidFill>
                            <a:schemeClr val="tx1"/>
                          </a:solidFill>
                          <a:effectLst/>
                        </a:rPr>
                        <a:t>期間指定してから一覧表示​</a:t>
                      </a:r>
                      <a:endParaRPr lang="ja-JP" altLang="en-US" sz="1200" b="0" i="0">
                        <a:solidFill>
                          <a:schemeClr val="tx1"/>
                        </a:solidFill>
                        <a:effectLst/>
                      </a:endParaRPr>
                    </a:p>
                  </a:txBody>
                  <a:tcPr marL="40690" marR="40690" marT="20345" marB="20345" anchor="ctr"/>
                </a:tc>
                <a:tc>
                  <a:txBody>
                    <a:bodyPr/>
                    <a:lstStyle/>
                    <a:p>
                      <a:pPr algn="ctr" fontAlgn="base"/>
                      <a:r>
                        <a:rPr lang="en-US" altLang="ja-JP" sz="1200" b="0">
                          <a:solidFill>
                            <a:schemeClr val="tx1"/>
                          </a:solidFill>
                          <a:effectLst/>
                        </a:rPr>
                        <a:t>Germin</a:t>
                      </a:r>
                      <a:r>
                        <a:rPr lang="ja-JP" altLang="en-US" sz="1200" b="0">
                          <a:solidFill>
                            <a:schemeClr val="tx1"/>
                          </a:solidFill>
                          <a:effectLst/>
                        </a:rPr>
                        <a:t>でばいす専用​</a:t>
                      </a:r>
                      <a:endParaRPr lang="ja-JP" altLang="en-US" sz="1200" b="0" i="0">
                        <a:solidFill>
                          <a:schemeClr val="tx1"/>
                        </a:solidFill>
                        <a:effectLst/>
                      </a:endParaRPr>
                    </a:p>
                  </a:txBody>
                  <a:tcPr marL="40690" marR="40690" marT="20345" marB="20345" anchor="ctr"/>
                </a:tc>
                <a:extLst>
                  <a:ext uri="{0D108BD9-81ED-4DB2-BD59-A6C34878D82A}">
                    <a16:rowId xmlns:a16="http://schemas.microsoft.com/office/drawing/2014/main" val="981951624"/>
                  </a:ext>
                </a:extLst>
              </a:tr>
              <a:tr h="875690">
                <a:tc>
                  <a:txBody>
                    <a:bodyPr/>
                    <a:lstStyle/>
                    <a:p>
                      <a:pPr algn="ctr" fontAlgn="base"/>
                      <a:r>
                        <a:rPr lang="en-US" sz="1200" b="1">
                          <a:solidFill>
                            <a:schemeClr val="tx1"/>
                          </a:solidFill>
                          <a:effectLst/>
                        </a:rPr>
                        <a:t>TATTA</a:t>
                      </a:r>
                      <a:r>
                        <a:rPr lang="en-US" altLang="ja-JP" sz="1200" b="1">
                          <a:solidFill>
                            <a:schemeClr val="tx1"/>
                          </a:solidFill>
                          <a:effectLst/>
                        </a:rPr>
                        <a:t>​</a:t>
                      </a:r>
                      <a:endParaRPr lang="en-US" altLang="ja-JP" sz="1200" b="1"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en-US" altLang="ja-JP" sz="2400" b="0">
                          <a:solidFill>
                            <a:schemeClr val="tx1"/>
                          </a:solidFill>
                          <a:effectLst/>
                        </a:rPr>
                        <a:t>×</a:t>
                      </a:r>
                    </a:p>
                    <a:p>
                      <a:pPr algn="ctr" fontAlgn="base"/>
                      <a:r>
                        <a:rPr lang="ja-JP" altLang="en-US" sz="1400" b="0">
                          <a:solidFill>
                            <a:schemeClr val="tx1"/>
                          </a:solidFill>
                          <a:effectLst/>
                        </a:rPr>
                        <a:t>記録閲覧は可</a:t>
                      </a:r>
                      <a:r>
                        <a:rPr lang="en-US" altLang="ja-JP" sz="1400" b="0">
                          <a:solidFill>
                            <a:schemeClr val="tx1"/>
                          </a:solidFill>
                          <a:effectLst/>
                        </a:rPr>
                        <a:t>​</a:t>
                      </a:r>
                      <a:endParaRPr lang="ja-JP" altLang="en-US" sz="1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en-US" altLang="ja-JP"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i="0">
                          <a:solidFill>
                            <a:schemeClr val="tx1"/>
                          </a:solidFill>
                          <a:effectLst/>
                        </a:rPr>
                        <a:t>〇</a:t>
                      </a:r>
                    </a:p>
                  </a:txBody>
                  <a:tcPr marL="40690" marR="40690" marT="20345" marB="20345" anchor="ctr"/>
                </a:tc>
                <a:tc>
                  <a:txBody>
                    <a:bodyPr/>
                    <a:lstStyle/>
                    <a:p>
                      <a:pPr algn="ctr" fontAlgn="base"/>
                      <a:r>
                        <a:rPr lang="ja-JP" altLang="en-US" sz="2400" b="0">
                          <a:solidFill>
                            <a:schemeClr val="tx1"/>
                          </a:solidFill>
                          <a:effectLst/>
                        </a:rPr>
                        <a:t>◎​</a:t>
                      </a:r>
                    </a:p>
                    <a:p>
                      <a:pPr algn="ctr" fontAlgn="base"/>
                      <a:r>
                        <a:rPr lang="ja-JP" altLang="en-US" sz="1200" b="0">
                          <a:solidFill>
                            <a:schemeClr val="tx1"/>
                          </a:solidFill>
                          <a:effectLst/>
                        </a:rPr>
                        <a:t>（コンパクトに纏まっている＋ペースと軌跡連動してる）​</a:t>
                      </a:r>
                      <a:endParaRPr lang="ja-JP" altLang="en-US" sz="12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p>
                    <a:p>
                      <a:pPr algn="ctr" fontAlgn="base"/>
                      <a:r>
                        <a:rPr lang="ja-JP" altLang="en-US" sz="1200" b="0">
                          <a:solidFill>
                            <a:schemeClr val="tx1"/>
                          </a:solidFill>
                          <a:effectLst/>
                        </a:rPr>
                        <a:t>１アクティビティ</a:t>
                      </a:r>
                      <a:r>
                        <a:rPr lang="en-US" altLang="ja-JP" sz="1200" b="0">
                          <a:solidFill>
                            <a:schemeClr val="tx1"/>
                          </a:solidFill>
                          <a:effectLst/>
                        </a:rPr>
                        <a:t>1</a:t>
                      </a:r>
                      <a:r>
                        <a:rPr lang="ja-JP" altLang="en-US" sz="1200" b="0">
                          <a:solidFill>
                            <a:schemeClr val="tx1"/>
                          </a:solidFill>
                          <a:effectLst/>
                        </a:rPr>
                        <a:t>行で見やすい​</a:t>
                      </a:r>
                      <a:endParaRPr lang="ja-JP" altLang="en-US" sz="1200" b="0" i="0">
                        <a:solidFill>
                          <a:schemeClr val="tx1"/>
                        </a:solidFill>
                        <a:effectLst/>
                      </a:endParaRPr>
                    </a:p>
                  </a:txBody>
                  <a:tcPr marL="40690" marR="40690" marT="20345" marB="20345" anchor="ctr"/>
                </a:tc>
                <a:tc>
                  <a:txBody>
                    <a:bodyPr/>
                    <a:lstStyle/>
                    <a:p>
                      <a:pPr algn="ctr" fontAlgn="base"/>
                      <a:r>
                        <a:rPr lang="en-US" altLang="ja-JP" sz="1200" b="0">
                          <a:solidFill>
                            <a:schemeClr val="tx1"/>
                          </a:solidFill>
                          <a:effectLst/>
                        </a:rPr>
                        <a:t>RUNNET</a:t>
                      </a:r>
                      <a:r>
                        <a:rPr lang="ja-JP" altLang="en-US" sz="1200" b="0">
                          <a:solidFill>
                            <a:schemeClr val="tx1"/>
                          </a:solidFill>
                          <a:effectLst/>
                        </a:rPr>
                        <a:t>系大会とよくリンクしている（大会参加者と距離競えてランキング出る）駅伝メンバーの中では多数派​</a:t>
                      </a:r>
                      <a:endParaRPr lang="ja-JP" altLang="en-US" sz="1200" b="0" i="0">
                        <a:solidFill>
                          <a:schemeClr val="tx1"/>
                        </a:solidFill>
                        <a:effectLst/>
                      </a:endParaRPr>
                    </a:p>
                  </a:txBody>
                  <a:tcPr marL="40690" marR="40690" marT="20345" marB="20345" anchor="ctr"/>
                </a:tc>
                <a:extLst>
                  <a:ext uri="{0D108BD9-81ED-4DB2-BD59-A6C34878D82A}">
                    <a16:rowId xmlns:a16="http://schemas.microsoft.com/office/drawing/2014/main" val="945159919"/>
                  </a:ext>
                </a:extLst>
              </a:tr>
              <a:tr h="708014">
                <a:tc>
                  <a:txBody>
                    <a:bodyPr/>
                    <a:lstStyle/>
                    <a:p>
                      <a:pPr algn="ctr" fontAlgn="base"/>
                      <a:r>
                        <a:rPr lang="en-US" sz="1200" b="1">
                          <a:solidFill>
                            <a:schemeClr val="tx1"/>
                          </a:solidFill>
                          <a:effectLst/>
                        </a:rPr>
                        <a:t>Strava</a:t>
                      </a:r>
                      <a:r>
                        <a:rPr lang="en-US" altLang="ja-JP" sz="1200" b="1">
                          <a:solidFill>
                            <a:schemeClr val="tx1"/>
                          </a:solidFill>
                          <a:effectLst/>
                        </a:rPr>
                        <a:t>​</a:t>
                      </a:r>
                      <a:endParaRPr lang="en-US" altLang="ja-JP" sz="1200" b="1"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en-US" altLang="ja-JP"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i="0">
                          <a:solidFill>
                            <a:schemeClr val="tx1"/>
                          </a:solidFill>
                          <a:effectLst/>
                        </a:rPr>
                        <a:t>〇</a:t>
                      </a:r>
                    </a:p>
                  </a:txBody>
                  <a:tcPr marL="40690" marR="40690" marT="20345" marB="20345" anchor="ctr"/>
                </a:tc>
                <a:tc>
                  <a:txBody>
                    <a:bodyPr/>
                    <a:lstStyle/>
                    <a:p>
                      <a:pPr algn="ctr" fontAlgn="base"/>
                      <a:r>
                        <a:rPr lang="ja-JP" altLang="en-US" sz="2400" b="0">
                          <a:solidFill>
                            <a:schemeClr val="tx1"/>
                          </a:solidFill>
                          <a:effectLst/>
                        </a:rPr>
                        <a:t>○</a:t>
                      </a:r>
                      <a:r>
                        <a:rPr lang="ja-JP" altLang="en-US" sz="1200" b="0">
                          <a:solidFill>
                            <a:schemeClr val="tx1"/>
                          </a:solidFill>
                          <a:effectLst/>
                        </a:rPr>
                        <a:t>​</a:t>
                      </a:r>
                    </a:p>
                    <a:p>
                      <a:pPr algn="ctr" fontAlgn="base"/>
                      <a:r>
                        <a:rPr lang="ja-JP" altLang="en-US" sz="1200" b="0">
                          <a:solidFill>
                            <a:schemeClr val="tx1"/>
                          </a:solidFill>
                          <a:effectLst/>
                        </a:rPr>
                        <a:t>（情報は多いがスクロールが多い）​</a:t>
                      </a:r>
                      <a:endParaRPr lang="ja-JP" altLang="en-US" sz="1200" b="0" i="0">
                        <a:solidFill>
                          <a:schemeClr val="tx1"/>
                        </a:solidFill>
                        <a:effectLst/>
                      </a:endParaRPr>
                    </a:p>
                  </a:txBody>
                  <a:tcPr marL="40690" marR="40690" marT="20345" marB="20345" anchor="ctr"/>
                </a:tc>
                <a:tc>
                  <a:txBody>
                    <a:bodyPr/>
                    <a:lstStyle/>
                    <a:p>
                      <a:pPr algn="ctr" fontAlgn="base"/>
                      <a:r>
                        <a:rPr lang="en-US" altLang="ja-JP" sz="2400" b="0">
                          <a:solidFill>
                            <a:schemeClr val="tx1"/>
                          </a:solidFill>
                          <a:effectLst/>
                        </a:rPr>
                        <a:t>×</a:t>
                      </a:r>
                      <a:endParaRPr lang="ja-JP" altLang="en-US" sz="2400" b="0">
                        <a:solidFill>
                          <a:schemeClr val="tx1"/>
                        </a:solidFill>
                        <a:effectLst/>
                      </a:endParaRPr>
                    </a:p>
                    <a:p>
                      <a:pPr algn="ctr" fontAlgn="base"/>
                      <a:r>
                        <a:rPr lang="ja-JP" altLang="en-US" sz="1200" b="0">
                          <a:solidFill>
                            <a:schemeClr val="tx1"/>
                          </a:solidFill>
                          <a:effectLst/>
                        </a:rPr>
                        <a:t>一覧が見づらい、友達が複数いたらぐちゃぐちゃになる​</a:t>
                      </a:r>
                      <a:endParaRPr lang="ja-JP" altLang="en-US" sz="1200" b="0" i="0">
                        <a:solidFill>
                          <a:schemeClr val="tx1"/>
                        </a:solidFill>
                        <a:effectLst/>
                      </a:endParaRPr>
                    </a:p>
                  </a:txBody>
                  <a:tcPr marL="40690" marR="40690" marT="20345" marB="20345" anchor="ctr"/>
                </a:tc>
                <a:tc>
                  <a:txBody>
                    <a:bodyPr/>
                    <a:lstStyle/>
                    <a:p>
                      <a:pPr algn="ctr" fontAlgn="base"/>
                      <a:r>
                        <a:rPr lang="ja-JP" altLang="en-US" sz="1200" b="0">
                          <a:solidFill>
                            <a:schemeClr val="tx1"/>
                          </a:solidFill>
                          <a:effectLst/>
                        </a:rPr>
                        <a:t>過去のアクティビティ検索がとてもやりづらい。課金で相対効果やぐるーぷちゃれんじ機能等あり​</a:t>
                      </a:r>
                      <a:endParaRPr lang="ja-JP" altLang="en-US" sz="1200" b="0" i="0">
                        <a:solidFill>
                          <a:schemeClr val="tx1"/>
                        </a:solidFill>
                        <a:effectLst/>
                      </a:endParaRPr>
                    </a:p>
                  </a:txBody>
                  <a:tcPr marL="40690" marR="40690" marT="20345" marB="20345" anchor="ctr"/>
                </a:tc>
                <a:extLst>
                  <a:ext uri="{0D108BD9-81ED-4DB2-BD59-A6C34878D82A}">
                    <a16:rowId xmlns:a16="http://schemas.microsoft.com/office/drawing/2014/main" val="209329028"/>
                  </a:ext>
                </a:extLst>
              </a:tr>
              <a:tr h="875690">
                <a:tc>
                  <a:txBody>
                    <a:bodyPr/>
                    <a:lstStyle/>
                    <a:p>
                      <a:pPr algn="ctr" fontAlgn="base"/>
                      <a:r>
                        <a:rPr lang="en-US" sz="1200" b="1">
                          <a:solidFill>
                            <a:schemeClr val="tx1"/>
                          </a:solidFill>
                          <a:effectLst/>
                        </a:rPr>
                        <a:t>Nike Run Club</a:t>
                      </a:r>
                      <a:r>
                        <a:rPr lang="en-US" altLang="ja-JP" sz="1200" b="1">
                          <a:solidFill>
                            <a:schemeClr val="tx1"/>
                          </a:solidFill>
                          <a:effectLst/>
                        </a:rPr>
                        <a:t>​</a:t>
                      </a:r>
                      <a:endParaRPr lang="en-US" altLang="ja-JP" sz="1200" b="1"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〇​</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〇​</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〇​</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i="0">
                          <a:solidFill>
                            <a:schemeClr val="tx1"/>
                          </a:solidFill>
                          <a:effectLst/>
                        </a:rPr>
                        <a:t>？</a:t>
                      </a: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p>
                    <a:p>
                      <a:pPr algn="ctr" fontAlgn="base"/>
                      <a:r>
                        <a:rPr lang="ja-JP" altLang="en-US" sz="1200" b="0">
                          <a:solidFill>
                            <a:schemeClr val="tx1"/>
                          </a:solidFill>
                          <a:effectLst/>
                        </a:rPr>
                        <a:t>一覧になっており、​</a:t>
                      </a:r>
                    </a:p>
                    <a:p>
                      <a:pPr algn="ctr" fontAlgn="base"/>
                      <a:r>
                        <a:rPr lang="ja-JP" altLang="en-US" sz="1200" b="0">
                          <a:solidFill>
                            <a:schemeClr val="tx1"/>
                          </a:solidFill>
                          <a:effectLst/>
                        </a:rPr>
                        <a:t>週単位、月単位など表示方法も可変​</a:t>
                      </a:r>
                      <a:endParaRPr lang="ja-JP" altLang="en-US" sz="1200" b="0" i="0">
                        <a:solidFill>
                          <a:schemeClr val="tx1"/>
                        </a:solidFill>
                        <a:effectLst/>
                      </a:endParaRPr>
                    </a:p>
                  </a:txBody>
                  <a:tcPr marL="40690" marR="40690" marT="20345" marB="20345" anchor="ctr"/>
                </a:tc>
                <a:tc>
                  <a:txBody>
                    <a:bodyPr/>
                    <a:lstStyle/>
                    <a:p>
                      <a:pPr algn="ctr" fontAlgn="base"/>
                      <a:r>
                        <a:rPr lang="en-US" altLang="ja-JP" sz="1200" b="0">
                          <a:solidFill>
                            <a:schemeClr val="tx1"/>
                          </a:solidFill>
                          <a:effectLst/>
                        </a:rPr>
                        <a:t>Apple Watch</a:t>
                      </a:r>
                      <a:r>
                        <a:rPr lang="ja-JP" altLang="en-US" sz="1200" b="0">
                          <a:solidFill>
                            <a:schemeClr val="tx1"/>
                          </a:solidFill>
                          <a:effectLst/>
                        </a:rPr>
                        <a:t>との相性がいい。​</a:t>
                      </a:r>
                    </a:p>
                    <a:p>
                      <a:pPr algn="ctr" fontAlgn="base"/>
                      <a:r>
                        <a:rPr lang="ja-JP" altLang="en-US" sz="1200" b="0">
                          <a:solidFill>
                            <a:schemeClr val="tx1"/>
                          </a:solidFill>
                          <a:effectLst/>
                        </a:rPr>
                        <a:t>心拍数や高低差を経時的に記録として見られる。​</a:t>
                      </a:r>
                    </a:p>
                    <a:p>
                      <a:pPr algn="ctr" fontAlgn="base"/>
                      <a:r>
                        <a:rPr lang="ja-JP" altLang="en-US" sz="1200" b="0">
                          <a:solidFill>
                            <a:schemeClr val="tx1"/>
                          </a:solidFill>
                          <a:effectLst/>
                        </a:rPr>
                        <a:t>尾野が一人で使っていて寂しい​</a:t>
                      </a:r>
                      <a:endParaRPr lang="ja-JP" altLang="en-US" sz="1200" b="0" i="0">
                        <a:solidFill>
                          <a:schemeClr val="tx1"/>
                        </a:solidFill>
                        <a:effectLst/>
                      </a:endParaRPr>
                    </a:p>
                  </a:txBody>
                  <a:tcPr marL="40690" marR="40690" marT="20345" marB="20345" anchor="ctr"/>
                </a:tc>
                <a:extLst>
                  <a:ext uri="{0D108BD9-81ED-4DB2-BD59-A6C34878D82A}">
                    <a16:rowId xmlns:a16="http://schemas.microsoft.com/office/drawing/2014/main" val="2258103658"/>
                  </a:ext>
                </a:extLst>
              </a:tr>
              <a:tr h="875690">
                <a:tc>
                  <a:txBody>
                    <a:bodyPr/>
                    <a:lstStyle/>
                    <a:p>
                      <a:pPr algn="ctr" fontAlgn="base"/>
                      <a:r>
                        <a:rPr lang="en-US" sz="1200" b="1">
                          <a:solidFill>
                            <a:schemeClr val="tx1"/>
                          </a:solidFill>
                          <a:effectLst/>
                        </a:rPr>
                        <a:t>asics​</a:t>
                      </a:r>
                    </a:p>
                    <a:p>
                      <a:pPr algn="ctr" fontAlgn="base"/>
                      <a:r>
                        <a:rPr lang="en-US" sz="1200" b="1">
                          <a:solidFill>
                            <a:schemeClr val="tx1"/>
                          </a:solidFill>
                          <a:effectLst/>
                        </a:rPr>
                        <a:t>Runkeeper</a:t>
                      </a:r>
                      <a:r>
                        <a:rPr lang="en-US" altLang="ja-JP" sz="1200" b="1">
                          <a:solidFill>
                            <a:schemeClr val="tx1"/>
                          </a:solidFill>
                          <a:effectLst/>
                        </a:rPr>
                        <a:t>​</a:t>
                      </a:r>
                      <a:endParaRPr lang="en-US" altLang="ja-JP" sz="1200" b="1"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〇​</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〇​</a:t>
                      </a:r>
                      <a:endParaRPr lang="ja-JP" altLang="en-US" sz="2400" b="0" i="0">
                        <a:solidFill>
                          <a:schemeClr val="tx1"/>
                        </a:solidFill>
                        <a:effectLst/>
                      </a:endParaRPr>
                    </a:p>
                  </a:txBody>
                  <a:tcPr marL="40690" marR="40690" marT="20345" marB="20345" anchor="ctr"/>
                </a:tc>
                <a:tc>
                  <a:txBody>
                    <a:bodyPr/>
                    <a:lstStyle/>
                    <a:p>
                      <a:pPr algn="ctr" fontAlgn="base"/>
                      <a:r>
                        <a:rPr lang="ja-JP" altLang="en-US" sz="2400" b="0" i="0">
                          <a:solidFill>
                            <a:schemeClr val="tx1"/>
                          </a:solidFill>
                          <a:effectLst/>
                        </a:rPr>
                        <a:t>？</a:t>
                      </a:r>
                    </a:p>
                  </a:txBody>
                  <a:tcPr marL="40690" marR="40690" marT="20345" marB="20345" anchor="ctr"/>
                </a:tc>
                <a:tc>
                  <a:txBody>
                    <a:bodyPr/>
                    <a:lstStyle/>
                    <a:p>
                      <a:pPr algn="ctr" fontAlgn="base"/>
                      <a:r>
                        <a:rPr lang="ja-JP" altLang="en-US" sz="2400" b="0">
                          <a:solidFill>
                            <a:schemeClr val="tx1"/>
                          </a:solidFill>
                          <a:effectLst/>
                        </a:rPr>
                        <a:t>〇​</a:t>
                      </a:r>
                    </a:p>
                    <a:p>
                      <a:pPr algn="ctr" fontAlgn="base"/>
                      <a:r>
                        <a:rPr lang="ja-JP" altLang="en-US" sz="1200" b="0">
                          <a:solidFill>
                            <a:schemeClr val="tx1"/>
                          </a:solidFill>
                          <a:effectLst/>
                        </a:rPr>
                        <a:t>シンプル​</a:t>
                      </a:r>
                      <a:endParaRPr lang="ja-JP" altLang="en-US" sz="1200" b="0" i="0">
                        <a:solidFill>
                          <a:schemeClr val="tx1"/>
                        </a:solidFill>
                        <a:effectLst/>
                      </a:endParaRPr>
                    </a:p>
                  </a:txBody>
                  <a:tcPr marL="40690" marR="40690" marT="20345" marB="20345" anchor="ctr"/>
                </a:tc>
                <a:tc>
                  <a:txBody>
                    <a:bodyPr/>
                    <a:lstStyle/>
                    <a:p>
                      <a:pPr algn="ctr" fontAlgn="base"/>
                      <a:r>
                        <a:rPr lang="ja-JP" altLang="en-US" sz="2400" b="0">
                          <a:solidFill>
                            <a:schemeClr val="tx1"/>
                          </a:solidFill>
                          <a:effectLst/>
                        </a:rPr>
                        <a:t>〇​</a:t>
                      </a:r>
                    </a:p>
                    <a:p>
                      <a:pPr algn="ctr" fontAlgn="base"/>
                      <a:r>
                        <a:rPr lang="ja-JP" altLang="en-US" sz="1200" b="0">
                          <a:solidFill>
                            <a:schemeClr val="tx1"/>
                          </a:solidFill>
                          <a:effectLst/>
                        </a:rPr>
                        <a:t>週</a:t>
                      </a:r>
                      <a:r>
                        <a:rPr lang="en-US" altLang="ja-JP" sz="1200" b="0">
                          <a:solidFill>
                            <a:schemeClr val="tx1"/>
                          </a:solidFill>
                          <a:effectLst/>
                        </a:rPr>
                        <a:t>/</a:t>
                      </a:r>
                      <a:r>
                        <a:rPr lang="ja-JP" altLang="en-US" sz="1200" b="0">
                          <a:solidFill>
                            <a:schemeClr val="tx1"/>
                          </a:solidFill>
                          <a:effectLst/>
                        </a:rPr>
                        <a:t>月</a:t>
                      </a:r>
                      <a:r>
                        <a:rPr lang="en-US" altLang="ja-JP" sz="1200" b="0">
                          <a:solidFill>
                            <a:schemeClr val="tx1"/>
                          </a:solidFill>
                          <a:effectLst/>
                        </a:rPr>
                        <a:t>/</a:t>
                      </a:r>
                      <a:r>
                        <a:rPr lang="ja-JP" altLang="en-US" sz="1200" b="0">
                          <a:solidFill>
                            <a:schemeClr val="tx1"/>
                          </a:solidFill>
                          <a:effectLst/>
                        </a:rPr>
                        <a:t>年 単位のｱｸﾃｨﾋﾞﾃｨ表示。​</a:t>
                      </a:r>
                    </a:p>
                    <a:p>
                      <a:pPr algn="ctr" fontAlgn="base"/>
                      <a:r>
                        <a:rPr lang="ja-JP" altLang="en-US" sz="1200" b="0">
                          <a:solidFill>
                            <a:schemeClr val="tx1"/>
                          </a:solidFill>
                          <a:effectLst/>
                        </a:rPr>
                        <a:t>地図上に距離表示。​</a:t>
                      </a:r>
                      <a:endParaRPr lang="ja-JP" altLang="en-US" sz="1200" b="0" i="0">
                        <a:solidFill>
                          <a:schemeClr val="tx1"/>
                        </a:solidFill>
                        <a:effectLst/>
                      </a:endParaRPr>
                    </a:p>
                  </a:txBody>
                  <a:tcPr marL="40690" marR="40690" marT="20345" marB="20345" anchor="ctr"/>
                </a:tc>
                <a:tc>
                  <a:txBody>
                    <a:bodyPr/>
                    <a:lstStyle/>
                    <a:p>
                      <a:pPr algn="ctr" fontAlgn="base"/>
                      <a:r>
                        <a:rPr lang="ja-JP" altLang="en-US" sz="1200" b="0">
                          <a:solidFill>
                            <a:schemeClr val="tx1"/>
                          </a:solidFill>
                          <a:effectLst/>
                        </a:rPr>
                        <a:t>「</a:t>
                      </a:r>
                      <a:r>
                        <a:rPr lang="en-US" altLang="ja-JP" sz="1200" b="0">
                          <a:solidFill>
                            <a:schemeClr val="tx1"/>
                          </a:solidFill>
                          <a:effectLst/>
                        </a:rPr>
                        <a:t>10</a:t>
                      </a:r>
                      <a:r>
                        <a:rPr lang="ja-JP" altLang="en-US" sz="1200" b="0">
                          <a:solidFill>
                            <a:schemeClr val="tx1"/>
                          </a:solidFill>
                          <a:effectLst/>
                        </a:rPr>
                        <a:t>分経過」、「</a:t>
                      </a:r>
                      <a:r>
                        <a:rPr lang="en-US" altLang="ja-JP" sz="1200" b="0">
                          <a:solidFill>
                            <a:schemeClr val="tx1"/>
                          </a:solidFill>
                          <a:effectLst/>
                        </a:rPr>
                        <a:t>1km</a:t>
                      </a:r>
                      <a:r>
                        <a:rPr lang="ja-JP" altLang="en-US" sz="1200" b="0">
                          <a:solidFill>
                            <a:schemeClr val="tx1"/>
                          </a:solidFill>
                          <a:effectLst/>
                        </a:rPr>
                        <a:t>経過」のように時間と距離をアナウンス（片方のみの選択</a:t>
                      </a:r>
                      <a:r>
                        <a:rPr lang="en-US" altLang="ja-JP" sz="1200" b="0">
                          <a:solidFill>
                            <a:schemeClr val="tx1"/>
                          </a:solidFill>
                          <a:effectLst/>
                        </a:rPr>
                        <a:t>OK</a:t>
                      </a:r>
                      <a:r>
                        <a:rPr lang="ja-JP" altLang="en-US" sz="1200" b="0">
                          <a:solidFill>
                            <a:schemeClr val="tx1"/>
                          </a:solidFill>
                          <a:effectLst/>
                        </a:rPr>
                        <a:t>）​</a:t>
                      </a:r>
                      <a:endParaRPr lang="ja-JP" altLang="en-US" sz="1200" b="0" i="0">
                        <a:solidFill>
                          <a:schemeClr val="tx1"/>
                        </a:solidFill>
                        <a:effectLst/>
                      </a:endParaRPr>
                    </a:p>
                  </a:txBody>
                  <a:tcPr marL="40690" marR="40690" marT="20345" marB="20345" anchor="ctr"/>
                </a:tc>
                <a:extLst>
                  <a:ext uri="{0D108BD9-81ED-4DB2-BD59-A6C34878D82A}">
                    <a16:rowId xmlns:a16="http://schemas.microsoft.com/office/drawing/2014/main" val="2736719589"/>
                  </a:ext>
                </a:extLst>
              </a:tr>
            </a:tbl>
          </a:graphicData>
        </a:graphic>
      </p:graphicFrame>
      <p:sp>
        <p:nvSpPr>
          <p:cNvPr id="6" name="テキスト ボックス 5">
            <a:extLst>
              <a:ext uri="{FF2B5EF4-FFF2-40B4-BE49-F238E27FC236}">
                <a16:creationId xmlns:a16="http://schemas.microsoft.com/office/drawing/2014/main" id="{79B74625-116F-C5BA-07BD-9F2F96BDAA48}"/>
              </a:ext>
            </a:extLst>
          </p:cNvPr>
          <p:cNvSpPr txBox="1"/>
          <p:nvPr/>
        </p:nvSpPr>
        <p:spPr>
          <a:xfrm>
            <a:off x="140677" y="0"/>
            <a:ext cx="8510954" cy="584775"/>
          </a:xfrm>
          <a:prstGeom prst="rect">
            <a:avLst/>
          </a:prstGeom>
          <a:noFill/>
        </p:spPr>
        <p:txBody>
          <a:bodyPr wrap="square" rtlCol="0">
            <a:spAutoFit/>
          </a:bodyPr>
          <a:lstStyle/>
          <a:p>
            <a:r>
              <a:rPr lang="ja-JP" altLang="en-US" sz="3200" b="1" u="sng"/>
              <a:t>参考）</a:t>
            </a:r>
            <a:r>
              <a:rPr lang="en-US" altLang="ja-JP" sz="3200" b="1" u="sng"/>
              <a:t>22</a:t>
            </a:r>
            <a:r>
              <a:rPr lang="ja-JP" altLang="en-US" sz="3200" b="1" u="sng"/>
              <a:t>年に運営陣内で各アプリ比較</a:t>
            </a:r>
            <a:endParaRPr kumimoji="1" lang="ja-JP" altLang="en-US" sz="3200" b="1" u="sng"/>
          </a:p>
        </p:txBody>
      </p:sp>
      <p:sp>
        <p:nvSpPr>
          <p:cNvPr id="2" name="テキスト ボックス 1">
            <a:extLst>
              <a:ext uri="{FF2B5EF4-FFF2-40B4-BE49-F238E27FC236}">
                <a16:creationId xmlns:a16="http://schemas.microsoft.com/office/drawing/2014/main" id="{8A45C1AF-9C47-59FB-5CB9-971CFB4A6111}"/>
              </a:ext>
            </a:extLst>
          </p:cNvPr>
          <p:cNvSpPr txBox="1"/>
          <p:nvPr/>
        </p:nvSpPr>
        <p:spPr>
          <a:xfrm>
            <a:off x="154744" y="6293793"/>
            <a:ext cx="10034337" cy="369332"/>
          </a:xfrm>
          <a:prstGeom prst="rect">
            <a:avLst/>
          </a:prstGeom>
          <a:noFill/>
        </p:spPr>
        <p:txBody>
          <a:bodyPr wrap="square" rtlCol="0">
            <a:spAutoFit/>
          </a:bodyPr>
          <a:lstStyle/>
          <a:p>
            <a:r>
              <a:rPr kumimoji="1" lang="ja-JP" altLang="en-US"/>
              <a:t>で結論</a:t>
            </a:r>
            <a:r>
              <a:rPr lang="ja-JP" altLang="en-US"/>
              <a:t>なにがいいの</a:t>
            </a:r>
            <a:r>
              <a:rPr kumimoji="1" lang="ja-JP" altLang="en-US"/>
              <a:t>？？⇒人それぞれ</a:t>
            </a:r>
            <a:r>
              <a:rPr kumimoji="1" lang="en-US" altLang="ja-JP"/>
              <a:t>(</a:t>
            </a:r>
            <a:r>
              <a:rPr kumimoji="1" lang="ja-JP" altLang="en-US"/>
              <a:t>笑</a:t>
            </a:r>
            <a:r>
              <a:rPr kumimoji="1" lang="en-US" altLang="ja-JP"/>
              <a:t>)</a:t>
            </a:r>
            <a:endParaRPr kumimoji="1" lang="ja-JP" altLang="en-US"/>
          </a:p>
        </p:txBody>
      </p:sp>
    </p:spTree>
    <p:extLst>
      <p:ext uri="{BB962C8B-B14F-4D97-AF65-F5344CB8AC3E}">
        <p14:creationId xmlns:p14="http://schemas.microsoft.com/office/powerpoint/2010/main" val="14486588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679B8E3-BC8A-8071-B5BC-A213D781E240}"/>
              </a:ext>
            </a:extLst>
          </p:cNvPr>
          <p:cNvSpPr txBox="1"/>
          <p:nvPr/>
        </p:nvSpPr>
        <p:spPr>
          <a:xfrm>
            <a:off x="3241934" y="2782669"/>
            <a:ext cx="5430118" cy="646331"/>
          </a:xfrm>
          <a:prstGeom prst="rect">
            <a:avLst/>
          </a:prstGeom>
          <a:noFill/>
        </p:spPr>
        <p:txBody>
          <a:bodyPr wrap="square" rtlCol="0">
            <a:spAutoFit/>
          </a:bodyPr>
          <a:lstStyle/>
          <a:p>
            <a:r>
              <a:rPr kumimoji="1" lang="ja-JP" altLang="en-US" sz="3600" b="1">
                <a:latin typeface="UD デジタル 教科書体 NK-B" panose="02020700000000000000" pitchFamily="18" charset="-128"/>
                <a:ea typeface="UD デジタル 教科書体 NK-B" panose="02020700000000000000" pitchFamily="18" charset="-128"/>
              </a:rPr>
              <a:t>（３）練習でよく使うコース</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467551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0" y="0"/>
            <a:ext cx="12192000" cy="523220"/>
          </a:xfrm>
          <a:prstGeom prst="rect">
            <a:avLst/>
          </a:prstGeom>
          <a:noFill/>
        </p:spPr>
        <p:txBody>
          <a:bodyPr wrap="square" rtlCol="0">
            <a:spAutoFit/>
          </a:bodyPr>
          <a:lstStyle/>
          <a:p>
            <a:pPr algn="ctr"/>
            <a:r>
              <a:rPr kumimoji="1" lang="ja-JP" altLang="en-US" sz="2800"/>
              <a:t>本社グラウンド（</a:t>
            </a:r>
            <a:r>
              <a:rPr kumimoji="1" lang="en-US" altLang="ja-JP" sz="2800"/>
              <a:t>1</a:t>
            </a:r>
            <a:r>
              <a:rPr kumimoji="1" lang="ja-JP" altLang="en-US" sz="2800"/>
              <a:t>周３３０ｍ）</a:t>
            </a:r>
          </a:p>
        </p:txBody>
      </p:sp>
      <p:pic>
        <p:nvPicPr>
          <p:cNvPr id="19" name="図 18"/>
          <p:cNvPicPr>
            <a:picLocks noChangeAspect="1"/>
          </p:cNvPicPr>
          <p:nvPr/>
        </p:nvPicPr>
        <p:blipFill rotWithShape="1">
          <a:blip r:embed="rId2"/>
          <a:srcRect r="45890" b="78684"/>
          <a:stretch/>
        </p:blipFill>
        <p:spPr>
          <a:xfrm>
            <a:off x="299948" y="1118965"/>
            <a:ext cx="5796052" cy="3674707"/>
          </a:xfrm>
          <a:prstGeom prst="rect">
            <a:avLst/>
          </a:prstGeom>
        </p:spPr>
      </p:pic>
      <p:pic>
        <p:nvPicPr>
          <p:cNvPr id="20" name="図 19"/>
          <p:cNvPicPr>
            <a:picLocks noChangeAspect="1"/>
          </p:cNvPicPr>
          <p:nvPr/>
        </p:nvPicPr>
        <p:blipFill rotWithShape="1">
          <a:blip r:embed="rId2"/>
          <a:srcRect t="26565" r="21245" b="33424"/>
          <a:stretch/>
        </p:blipFill>
        <p:spPr>
          <a:xfrm>
            <a:off x="6928818" y="1496292"/>
            <a:ext cx="4778274" cy="3906982"/>
          </a:xfrm>
          <a:prstGeom prst="rect">
            <a:avLst/>
          </a:prstGeom>
        </p:spPr>
      </p:pic>
      <p:sp>
        <p:nvSpPr>
          <p:cNvPr id="21" name="右矢印 20"/>
          <p:cNvSpPr/>
          <p:nvPr/>
        </p:nvSpPr>
        <p:spPr>
          <a:xfrm rot="955904">
            <a:off x="5554986" y="2730107"/>
            <a:ext cx="1123152" cy="850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拡大</a:t>
            </a:r>
          </a:p>
        </p:txBody>
      </p:sp>
      <p:sp>
        <p:nvSpPr>
          <p:cNvPr id="22" name="楕円 21"/>
          <p:cNvSpPr/>
          <p:nvPr/>
        </p:nvSpPr>
        <p:spPr>
          <a:xfrm>
            <a:off x="4119591" y="2301224"/>
            <a:ext cx="1602335" cy="130095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リーフォーム 22"/>
          <p:cNvSpPr/>
          <p:nvPr/>
        </p:nvSpPr>
        <p:spPr>
          <a:xfrm>
            <a:off x="7024255" y="2258291"/>
            <a:ext cx="4059381" cy="2951018"/>
          </a:xfrm>
          <a:custGeom>
            <a:avLst/>
            <a:gdLst>
              <a:gd name="connsiteX0" fmla="*/ 0 w 4059381"/>
              <a:gd name="connsiteY0" fmla="*/ 0 h 2951018"/>
              <a:gd name="connsiteX1" fmla="*/ 0 w 4059381"/>
              <a:gd name="connsiteY1" fmla="*/ 2784764 h 2951018"/>
              <a:gd name="connsiteX2" fmla="*/ 401781 w 4059381"/>
              <a:gd name="connsiteY2" fmla="*/ 2881745 h 2951018"/>
              <a:gd name="connsiteX3" fmla="*/ 540327 w 4059381"/>
              <a:gd name="connsiteY3" fmla="*/ 2951018 h 2951018"/>
              <a:gd name="connsiteX4" fmla="*/ 3048000 w 4059381"/>
              <a:gd name="connsiteY4" fmla="*/ 2784764 h 2951018"/>
              <a:gd name="connsiteX5" fmla="*/ 3519054 w 4059381"/>
              <a:gd name="connsiteY5" fmla="*/ 2590800 h 2951018"/>
              <a:gd name="connsiteX6" fmla="*/ 3865418 w 4059381"/>
              <a:gd name="connsiteY6" fmla="*/ 2064327 h 2951018"/>
              <a:gd name="connsiteX7" fmla="*/ 4059381 w 4059381"/>
              <a:gd name="connsiteY7" fmla="*/ 1593273 h 2951018"/>
              <a:gd name="connsiteX8" fmla="*/ 3893127 w 4059381"/>
              <a:gd name="connsiteY8" fmla="*/ 775854 h 2951018"/>
              <a:gd name="connsiteX9" fmla="*/ 3560618 w 4059381"/>
              <a:gd name="connsiteY9" fmla="*/ 332509 h 2951018"/>
              <a:gd name="connsiteX10" fmla="*/ 3034145 w 4059381"/>
              <a:gd name="connsiteY10" fmla="*/ 55418 h 2951018"/>
              <a:gd name="connsiteX11" fmla="*/ 2576945 w 4059381"/>
              <a:gd name="connsiteY11" fmla="*/ 0 h 2951018"/>
              <a:gd name="connsiteX12" fmla="*/ 249381 w 4059381"/>
              <a:gd name="connsiteY12" fmla="*/ 27709 h 2951018"/>
              <a:gd name="connsiteX13" fmla="*/ 55418 w 4059381"/>
              <a:gd name="connsiteY13" fmla="*/ 207818 h 2951018"/>
              <a:gd name="connsiteX14" fmla="*/ 55418 w 4059381"/>
              <a:gd name="connsiteY14" fmla="*/ 318654 h 2951018"/>
              <a:gd name="connsiteX15" fmla="*/ 41563 w 4059381"/>
              <a:gd name="connsiteY15" fmla="*/ 360218 h 2951018"/>
              <a:gd name="connsiteX16" fmla="*/ 41563 w 4059381"/>
              <a:gd name="connsiteY16" fmla="*/ 360218 h 295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9381" h="2951018">
                <a:moveTo>
                  <a:pt x="0" y="0"/>
                </a:moveTo>
                <a:lnTo>
                  <a:pt x="0" y="2784764"/>
                </a:lnTo>
                <a:lnTo>
                  <a:pt x="401781" y="2881745"/>
                </a:lnTo>
                <a:cubicBezTo>
                  <a:pt x="532440" y="2939817"/>
                  <a:pt x="494309" y="2905003"/>
                  <a:pt x="540327" y="2951018"/>
                </a:cubicBezTo>
                <a:lnTo>
                  <a:pt x="3048000" y="2784764"/>
                </a:lnTo>
                <a:lnTo>
                  <a:pt x="3519054" y="2590800"/>
                </a:lnTo>
                <a:lnTo>
                  <a:pt x="3865418" y="2064327"/>
                </a:lnTo>
                <a:lnTo>
                  <a:pt x="4059381" y="1593273"/>
                </a:lnTo>
                <a:lnTo>
                  <a:pt x="3893127" y="775854"/>
                </a:lnTo>
                <a:lnTo>
                  <a:pt x="3560618" y="332509"/>
                </a:lnTo>
                <a:lnTo>
                  <a:pt x="3034145" y="55418"/>
                </a:lnTo>
                <a:lnTo>
                  <a:pt x="2576945" y="0"/>
                </a:lnTo>
                <a:lnTo>
                  <a:pt x="249381" y="27709"/>
                </a:lnTo>
                <a:lnTo>
                  <a:pt x="55418" y="207818"/>
                </a:lnTo>
                <a:lnTo>
                  <a:pt x="55418" y="318654"/>
                </a:lnTo>
                <a:lnTo>
                  <a:pt x="41563" y="360218"/>
                </a:lnTo>
                <a:lnTo>
                  <a:pt x="41563" y="360218"/>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Text Box 7"/>
          <p:cNvSpPr txBox="1">
            <a:spLocks noChangeArrowheads="1"/>
          </p:cNvSpPr>
          <p:nvPr/>
        </p:nvSpPr>
        <p:spPr bwMode="auto">
          <a:xfrm>
            <a:off x="7024255" y="5403274"/>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25" name="テキスト ボックス 24"/>
          <p:cNvSpPr txBox="1"/>
          <p:nvPr/>
        </p:nvSpPr>
        <p:spPr>
          <a:xfrm>
            <a:off x="124351" y="6067349"/>
            <a:ext cx="8784122" cy="830997"/>
          </a:xfrm>
          <a:prstGeom prst="rect">
            <a:avLst/>
          </a:prstGeom>
          <a:noFill/>
        </p:spPr>
        <p:txBody>
          <a:bodyPr wrap="square" rtlCol="0">
            <a:spAutoFit/>
          </a:bodyPr>
          <a:lstStyle/>
          <a:p>
            <a:r>
              <a:rPr kumimoji="1" lang="ja-JP" altLang="en-US" sz="1600"/>
              <a:t>メモ　：反時計まわり限定、</a:t>
            </a:r>
            <a:r>
              <a:rPr kumimoji="1" lang="en-US" altLang="ja-JP" sz="1600"/>
              <a:t>3</a:t>
            </a:r>
            <a:r>
              <a:rPr kumimoji="1" lang="ja-JP" altLang="en-US" sz="1600"/>
              <a:t>レーンあるのでインコースを</a:t>
            </a:r>
            <a:r>
              <a:rPr kumimoji="1" lang="en-US" altLang="ja-JP" sz="1600"/>
              <a:t>9</a:t>
            </a:r>
            <a:r>
              <a:rPr kumimoji="1" lang="ja-JP" altLang="en-US" sz="1600"/>
              <a:t>周で約３ｋｍ</a:t>
            </a:r>
            <a:endParaRPr kumimoji="1" lang="en-US" altLang="ja-JP" sz="1600"/>
          </a:p>
          <a:p>
            <a:r>
              <a:rPr lang="ja-JP" altLang="en-US" sz="1600"/>
              <a:t>　　　　平坦だがアスファルト＆直角に近いカーブがあり少し足にくる。</a:t>
            </a:r>
            <a:endParaRPr lang="en-US" altLang="ja-JP" sz="1600"/>
          </a:p>
          <a:p>
            <a:r>
              <a:rPr lang="ja-JP" altLang="en-US" sz="1600"/>
              <a:t>　　　（予約不要で２１時すぎでもライトついてて走れる）</a:t>
            </a:r>
            <a:endParaRPr kumimoji="1" lang="ja-JP" altLang="en-US" sz="1600"/>
          </a:p>
        </p:txBody>
      </p:sp>
      <p:sp>
        <p:nvSpPr>
          <p:cNvPr id="12" name="テキスト ボックス 11"/>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3" name="テキスト ボックス 12"/>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832536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12192000" cy="523220"/>
          </a:xfrm>
          <a:prstGeom prst="rect">
            <a:avLst/>
          </a:prstGeom>
          <a:noFill/>
        </p:spPr>
        <p:txBody>
          <a:bodyPr wrap="square" rtlCol="0">
            <a:spAutoFit/>
          </a:bodyPr>
          <a:lstStyle/>
          <a:p>
            <a:pPr algn="ctr"/>
            <a:r>
              <a:rPr kumimoji="1" lang="ja-JP" altLang="en-US" sz="2800"/>
              <a:t>スポセン　２．３５ｋｍコース</a:t>
            </a:r>
          </a:p>
        </p:txBody>
      </p:sp>
      <p:pic>
        <p:nvPicPr>
          <p:cNvPr id="5" name="Picture 16" descr="ｽﾎﾟｰﾂｾﾝﾀｰ全域図（改）05_A6"/>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890" t="1457" r="947" b="3561"/>
          <a:stretch/>
        </p:blipFill>
        <p:spPr bwMode="auto">
          <a:xfrm>
            <a:off x="4484492" y="523220"/>
            <a:ext cx="7736114" cy="549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10831" t="-441" r="21473"/>
          <a:stretch/>
        </p:blipFill>
        <p:spPr>
          <a:xfrm>
            <a:off x="332702" y="1277257"/>
            <a:ext cx="3600400" cy="4630170"/>
          </a:xfrm>
          <a:prstGeom prst="rect">
            <a:avLst/>
          </a:prstGeom>
        </p:spPr>
      </p:pic>
      <p:sp>
        <p:nvSpPr>
          <p:cNvPr id="7" name="テキスト ボックス 6"/>
          <p:cNvSpPr txBox="1"/>
          <p:nvPr/>
        </p:nvSpPr>
        <p:spPr>
          <a:xfrm>
            <a:off x="2564949" y="5474065"/>
            <a:ext cx="1644652" cy="400110"/>
          </a:xfrm>
          <a:prstGeom prst="rect">
            <a:avLst/>
          </a:prstGeom>
          <a:noFill/>
        </p:spPr>
        <p:txBody>
          <a:bodyPr wrap="square" rtlCol="0">
            <a:spAutoFit/>
          </a:bodyPr>
          <a:lstStyle/>
          <a:p>
            <a:r>
              <a:rPr kumimoji="1" lang="ja-JP" altLang="en-US" sz="2000">
                <a:latin typeface="HGS創英角ﾎﾟｯﾌﾟ体" panose="040B0A00000000000000" pitchFamily="50" charset="-128"/>
                <a:ea typeface="HGS創英角ﾎﾟｯﾌﾟ体" panose="040B0A00000000000000" pitchFamily="50" charset="-128"/>
              </a:rPr>
              <a:t>★本社</a:t>
            </a:r>
          </a:p>
        </p:txBody>
      </p:sp>
      <p:sp>
        <p:nvSpPr>
          <p:cNvPr id="8" name="テキスト ボックス 7"/>
          <p:cNvSpPr txBox="1"/>
          <p:nvPr/>
        </p:nvSpPr>
        <p:spPr>
          <a:xfrm>
            <a:off x="202498" y="754037"/>
            <a:ext cx="2736304" cy="523220"/>
          </a:xfrm>
          <a:prstGeom prst="rect">
            <a:avLst/>
          </a:prstGeom>
          <a:noFill/>
        </p:spPr>
        <p:txBody>
          <a:bodyPr wrap="square" rtlCol="0">
            <a:spAutoFit/>
          </a:bodyPr>
          <a:lstStyle/>
          <a:p>
            <a:r>
              <a:rPr lang="ja-JP" altLang="en-US" sz="2800">
                <a:solidFill>
                  <a:srgbClr val="FF0000"/>
                </a:solidFill>
                <a:latin typeface="HGS創英角ﾎﾟｯﾌﾟ体" panose="040B0A00000000000000" pitchFamily="50" charset="-128"/>
                <a:ea typeface="HGS創英角ﾎﾟｯﾌﾟ体" panose="040B0A00000000000000" pitchFamily="50" charset="-128"/>
              </a:rPr>
              <a:t>ｽﾎﾟｰﾂｾﾝﾀｰ</a:t>
            </a:r>
            <a:endParaRPr kumimoji="1" lang="ja-JP" altLang="en-US" sz="280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9" name="テキスト ボックス 8"/>
          <p:cNvSpPr txBox="1"/>
          <p:nvPr/>
        </p:nvSpPr>
        <p:spPr>
          <a:xfrm>
            <a:off x="188685" y="2017681"/>
            <a:ext cx="1080120" cy="707886"/>
          </a:xfrm>
          <a:prstGeom prst="rect">
            <a:avLst/>
          </a:prstGeom>
          <a:noFill/>
        </p:spPr>
        <p:txBody>
          <a:bodyPr wrap="square" rtlCol="0">
            <a:spAutoFit/>
          </a:bodyPr>
          <a:lstStyle/>
          <a:p>
            <a:r>
              <a:rPr kumimoji="1" lang="ja-JP" altLang="en-US" sz="2000">
                <a:latin typeface="HGS創英角ﾎﾟｯﾌﾟ体" panose="040B0A00000000000000" pitchFamily="50" charset="-128"/>
                <a:ea typeface="HGS創英角ﾎﾟｯﾌﾟ体" panose="040B0A00000000000000" pitchFamily="50" charset="-128"/>
              </a:rPr>
              <a:t>三好丘駅</a:t>
            </a:r>
          </a:p>
        </p:txBody>
      </p:sp>
      <p:sp>
        <p:nvSpPr>
          <p:cNvPr id="10" name="テキスト ボックス 9"/>
          <p:cNvSpPr txBox="1"/>
          <p:nvPr/>
        </p:nvSpPr>
        <p:spPr>
          <a:xfrm>
            <a:off x="2703983" y="3956245"/>
            <a:ext cx="2021205" cy="400110"/>
          </a:xfrm>
          <a:prstGeom prst="rect">
            <a:avLst/>
          </a:prstGeom>
          <a:noFill/>
        </p:spPr>
        <p:txBody>
          <a:bodyPr wrap="square" rtlCol="0">
            <a:spAutoFit/>
          </a:bodyPr>
          <a:lstStyle/>
          <a:p>
            <a:r>
              <a:rPr kumimoji="1" lang="ja-JP" altLang="en-US" sz="2000">
                <a:latin typeface="HGS創英角ﾎﾟｯﾌﾟ体" panose="040B0A00000000000000" pitchFamily="50" charset="-128"/>
                <a:ea typeface="HGS創英角ﾎﾟｯﾌﾟ体" panose="040B0A00000000000000" pitchFamily="50" charset="-128"/>
              </a:rPr>
              <a:t>★豊田市駅</a:t>
            </a:r>
          </a:p>
        </p:txBody>
      </p:sp>
      <p:sp>
        <p:nvSpPr>
          <p:cNvPr id="11" name="右矢印 10"/>
          <p:cNvSpPr/>
          <p:nvPr/>
        </p:nvSpPr>
        <p:spPr>
          <a:xfrm rot="955904">
            <a:off x="1398976" y="1785071"/>
            <a:ext cx="3268925" cy="850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拡大</a:t>
            </a:r>
          </a:p>
        </p:txBody>
      </p:sp>
      <p:sp>
        <p:nvSpPr>
          <p:cNvPr id="12" name="楕円 11"/>
          <p:cNvSpPr/>
          <p:nvPr/>
        </p:nvSpPr>
        <p:spPr>
          <a:xfrm>
            <a:off x="761367" y="1277257"/>
            <a:ext cx="507438" cy="5821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12"/>
          <p:cNvSpPr/>
          <p:nvPr/>
        </p:nvSpPr>
        <p:spPr>
          <a:xfrm>
            <a:off x="6386286" y="1320800"/>
            <a:ext cx="5704114" cy="2467429"/>
          </a:xfrm>
          <a:custGeom>
            <a:avLst/>
            <a:gdLst>
              <a:gd name="connsiteX0" fmla="*/ 3526971 w 5704114"/>
              <a:gd name="connsiteY0" fmla="*/ 1915886 h 2467429"/>
              <a:gd name="connsiteX1" fmla="*/ 3526971 w 5704114"/>
              <a:gd name="connsiteY1" fmla="*/ 1915886 h 2467429"/>
              <a:gd name="connsiteX2" fmla="*/ 3280228 w 5704114"/>
              <a:gd name="connsiteY2" fmla="*/ 1930400 h 2467429"/>
              <a:gd name="connsiteX3" fmla="*/ 0 w 5704114"/>
              <a:gd name="connsiteY3" fmla="*/ 1901371 h 2467429"/>
              <a:gd name="connsiteX4" fmla="*/ 174171 w 5704114"/>
              <a:gd name="connsiteY4" fmla="*/ 928914 h 2467429"/>
              <a:gd name="connsiteX5" fmla="*/ 377371 w 5704114"/>
              <a:gd name="connsiteY5" fmla="*/ 391886 h 2467429"/>
              <a:gd name="connsiteX6" fmla="*/ 609600 w 5704114"/>
              <a:gd name="connsiteY6" fmla="*/ 145143 h 2467429"/>
              <a:gd name="connsiteX7" fmla="*/ 783771 w 5704114"/>
              <a:gd name="connsiteY7" fmla="*/ 145143 h 2467429"/>
              <a:gd name="connsiteX8" fmla="*/ 1320800 w 5704114"/>
              <a:gd name="connsiteY8" fmla="*/ 130629 h 2467429"/>
              <a:gd name="connsiteX9" fmla="*/ 1654628 w 5704114"/>
              <a:gd name="connsiteY9" fmla="*/ 203200 h 2467429"/>
              <a:gd name="connsiteX10" fmla="*/ 1988457 w 5704114"/>
              <a:gd name="connsiteY10" fmla="*/ 87086 h 2467429"/>
              <a:gd name="connsiteX11" fmla="*/ 2293257 w 5704114"/>
              <a:gd name="connsiteY11" fmla="*/ 145143 h 2467429"/>
              <a:gd name="connsiteX12" fmla="*/ 2496457 w 5704114"/>
              <a:gd name="connsiteY12" fmla="*/ 145143 h 2467429"/>
              <a:gd name="connsiteX13" fmla="*/ 2815771 w 5704114"/>
              <a:gd name="connsiteY13" fmla="*/ 0 h 2467429"/>
              <a:gd name="connsiteX14" fmla="*/ 3294743 w 5704114"/>
              <a:gd name="connsiteY14" fmla="*/ 159657 h 2467429"/>
              <a:gd name="connsiteX15" fmla="*/ 3454400 w 5704114"/>
              <a:gd name="connsiteY15" fmla="*/ 174171 h 2467429"/>
              <a:gd name="connsiteX16" fmla="*/ 3657600 w 5704114"/>
              <a:gd name="connsiteY16" fmla="*/ 261257 h 2467429"/>
              <a:gd name="connsiteX17" fmla="*/ 3831771 w 5704114"/>
              <a:gd name="connsiteY17" fmla="*/ 435429 h 2467429"/>
              <a:gd name="connsiteX18" fmla="*/ 3831771 w 5704114"/>
              <a:gd name="connsiteY18" fmla="*/ 696686 h 2467429"/>
              <a:gd name="connsiteX19" fmla="*/ 3904343 w 5704114"/>
              <a:gd name="connsiteY19" fmla="*/ 899886 h 2467429"/>
              <a:gd name="connsiteX20" fmla="*/ 4151085 w 5704114"/>
              <a:gd name="connsiteY20" fmla="*/ 885371 h 2467429"/>
              <a:gd name="connsiteX21" fmla="*/ 4455885 w 5704114"/>
              <a:gd name="connsiteY21" fmla="*/ 885371 h 2467429"/>
              <a:gd name="connsiteX22" fmla="*/ 4920343 w 5704114"/>
              <a:gd name="connsiteY22" fmla="*/ 1103086 h 2467429"/>
              <a:gd name="connsiteX23" fmla="*/ 5312228 w 5704114"/>
              <a:gd name="connsiteY23" fmla="*/ 1378857 h 2467429"/>
              <a:gd name="connsiteX24" fmla="*/ 5544457 w 5704114"/>
              <a:gd name="connsiteY24" fmla="*/ 1930400 h 2467429"/>
              <a:gd name="connsiteX25" fmla="*/ 5704114 w 5704114"/>
              <a:gd name="connsiteY25" fmla="*/ 2467429 h 2467429"/>
              <a:gd name="connsiteX26" fmla="*/ 5080000 w 5704114"/>
              <a:gd name="connsiteY26" fmla="*/ 2438400 h 2467429"/>
              <a:gd name="connsiteX27" fmla="*/ 4847771 w 5704114"/>
              <a:gd name="connsiteY27" fmla="*/ 2438400 h 2467429"/>
              <a:gd name="connsiteX28" fmla="*/ 4572000 w 5704114"/>
              <a:gd name="connsiteY28" fmla="*/ 2206171 h 2467429"/>
              <a:gd name="connsiteX29" fmla="*/ 4325257 w 5704114"/>
              <a:gd name="connsiteY29" fmla="*/ 2017486 h 2467429"/>
              <a:gd name="connsiteX30" fmla="*/ 4034971 w 5704114"/>
              <a:gd name="connsiteY30" fmla="*/ 1944914 h 2467429"/>
              <a:gd name="connsiteX31" fmla="*/ 3526971 w 5704114"/>
              <a:gd name="connsiteY31" fmla="*/ 1915886 h 246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04114" h="2467429">
                <a:moveTo>
                  <a:pt x="3526971" y="1915886"/>
                </a:moveTo>
                <a:lnTo>
                  <a:pt x="3526971" y="1915886"/>
                </a:lnTo>
                <a:lnTo>
                  <a:pt x="3280228" y="1930400"/>
                </a:lnTo>
                <a:lnTo>
                  <a:pt x="0" y="1901371"/>
                </a:lnTo>
                <a:lnTo>
                  <a:pt x="174171" y="928914"/>
                </a:lnTo>
                <a:lnTo>
                  <a:pt x="377371" y="391886"/>
                </a:lnTo>
                <a:lnTo>
                  <a:pt x="609600" y="145143"/>
                </a:lnTo>
                <a:lnTo>
                  <a:pt x="783771" y="145143"/>
                </a:lnTo>
                <a:lnTo>
                  <a:pt x="1320800" y="130629"/>
                </a:lnTo>
                <a:lnTo>
                  <a:pt x="1654628" y="203200"/>
                </a:lnTo>
                <a:lnTo>
                  <a:pt x="1988457" y="87086"/>
                </a:lnTo>
                <a:lnTo>
                  <a:pt x="2293257" y="145143"/>
                </a:lnTo>
                <a:lnTo>
                  <a:pt x="2496457" y="145143"/>
                </a:lnTo>
                <a:lnTo>
                  <a:pt x="2815771" y="0"/>
                </a:lnTo>
                <a:lnTo>
                  <a:pt x="3294743" y="159657"/>
                </a:lnTo>
                <a:lnTo>
                  <a:pt x="3454400" y="174171"/>
                </a:lnTo>
                <a:lnTo>
                  <a:pt x="3657600" y="261257"/>
                </a:lnTo>
                <a:lnTo>
                  <a:pt x="3831771" y="435429"/>
                </a:lnTo>
                <a:lnTo>
                  <a:pt x="3831771" y="696686"/>
                </a:lnTo>
                <a:lnTo>
                  <a:pt x="3904343" y="899886"/>
                </a:lnTo>
                <a:lnTo>
                  <a:pt x="4151085" y="885371"/>
                </a:lnTo>
                <a:lnTo>
                  <a:pt x="4455885" y="885371"/>
                </a:lnTo>
                <a:lnTo>
                  <a:pt x="4920343" y="1103086"/>
                </a:lnTo>
                <a:lnTo>
                  <a:pt x="5312228" y="1378857"/>
                </a:lnTo>
                <a:lnTo>
                  <a:pt x="5544457" y="1930400"/>
                </a:lnTo>
                <a:lnTo>
                  <a:pt x="5704114" y="2467429"/>
                </a:lnTo>
                <a:lnTo>
                  <a:pt x="5080000" y="2438400"/>
                </a:lnTo>
                <a:lnTo>
                  <a:pt x="4847771" y="2438400"/>
                </a:lnTo>
                <a:lnTo>
                  <a:pt x="4572000" y="2206171"/>
                </a:lnTo>
                <a:lnTo>
                  <a:pt x="4325257" y="2017486"/>
                </a:lnTo>
                <a:lnTo>
                  <a:pt x="4034971" y="1944914"/>
                </a:lnTo>
                <a:lnTo>
                  <a:pt x="3526971" y="1915886"/>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Text Box 7"/>
          <p:cNvSpPr txBox="1">
            <a:spLocks noChangeArrowheads="1"/>
          </p:cNvSpPr>
          <p:nvPr/>
        </p:nvSpPr>
        <p:spPr bwMode="auto">
          <a:xfrm>
            <a:off x="7096469" y="3351925"/>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15" name="テキスト ボックス 14"/>
          <p:cNvSpPr txBox="1"/>
          <p:nvPr/>
        </p:nvSpPr>
        <p:spPr>
          <a:xfrm>
            <a:off x="124351" y="6067349"/>
            <a:ext cx="8784122" cy="584775"/>
          </a:xfrm>
          <a:prstGeom prst="rect">
            <a:avLst/>
          </a:prstGeom>
          <a:noFill/>
        </p:spPr>
        <p:txBody>
          <a:bodyPr wrap="square" rtlCol="0">
            <a:spAutoFit/>
          </a:bodyPr>
          <a:lstStyle/>
          <a:p>
            <a:r>
              <a:rPr kumimoji="1" lang="ja-JP" altLang="en-US" sz="1600"/>
              <a:t>メモ　：坂が多く厳しい。ペース配分にコツがいる。時計まわり限定（逆走は怒られる）</a:t>
            </a:r>
            <a:endParaRPr kumimoji="1" lang="en-US" altLang="ja-JP" sz="1600"/>
          </a:p>
          <a:p>
            <a:r>
              <a:rPr lang="ja-JP" altLang="en-US" sz="1600"/>
              <a:t>　　　　コースに</a:t>
            </a:r>
            <a:r>
              <a:rPr kumimoji="1" lang="ja-JP" altLang="en-US" sz="1600"/>
              <a:t>信号無し、駐車場トイレ沢山</a:t>
            </a:r>
          </a:p>
        </p:txBody>
      </p:sp>
      <p:sp>
        <p:nvSpPr>
          <p:cNvPr id="18" name="テキスト ボックス 17"/>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9" name="テキスト ボックス 18"/>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362435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2"/>
          <p:cNvSpPr txBox="1">
            <a:spLocks/>
          </p:cNvSpPr>
          <p:nvPr/>
        </p:nvSpPr>
        <p:spPr>
          <a:xfrm>
            <a:off x="248139" y="826800"/>
            <a:ext cx="10621108" cy="2380461"/>
          </a:xfrm>
          <a:prstGeom prst="rect">
            <a:avLst/>
          </a:prstGeom>
          <a:ln>
            <a:solidFill>
              <a:schemeClr val="tx1"/>
            </a:solidFill>
          </a:ln>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目的　：</a:t>
            </a:r>
            <a:endPar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nSpc>
                <a:spcPts val="31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・職場の仲間と一体感を感じながら交流を深めよう！</a:t>
            </a:r>
            <a:endPar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nSpc>
                <a:spcPts val="31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・運動不足を解消し、健康増進しよう！</a:t>
            </a:r>
            <a:endPar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6" name="タイトル 2"/>
          <p:cNvSpPr txBox="1">
            <a:spLocks/>
          </p:cNvSpPr>
          <p:nvPr/>
        </p:nvSpPr>
        <p:spPr>
          <a:xfrm>
            <a:off x="248137" y="3576593"/>
            <a:ext cx="12635105" cy="955842"/>
          </a:xfrm>
          <a:prstGeom prst="rect">
            <a:avLst/>
          </a:prstGeom>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期間　：６月～１２月</a:t>
            </a:r>
            <a:endPar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nSpc>
                <a:spcPts val="9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　　　　　</a:t>
            </a:r>
            <a:r>
              <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rPr>
              <a:t>※</a:t>
            </a:r>
            <a:r>
              <a:rPr lang="ja-JP" altLang="en-US" sz="2000" b="0">
                <a:solidFill>
                  <a:schemeClr val="tx1"/>
                </a:solidFill>
                <a:effectLst/>
                <a:latin typeface="UD デジタル 教科書体 NK-B" panose="02020700000000000000" pitchFamily="18" charset="-128"/>
                <a:ea typeface="UD デジタル 教科書体 NK-B" panose="02020700000000000000" pitchFamily="18" charset="-128"/>
              </a:rPr>
              <a:t>ランニング</a:t>
            </a:r>
            <a:r>
              <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rPr>
              <a:t>/</a:t>
            </a:r>
            <a:r>
              <a:rPr lang="ja-JP" altLang="en-US" sz="2000" b="0">
                <a:solidFill>
                  <a:schemeClr val="tx1"/>
                </a:solidFill>
                <a:effectLst/>
                <a:latin typeface="UD デジタル 教科書体 NK-B" panose="02020700000000000000" pitchFamily="18" charset="-128"/>
                <a:ea typeface="UD デジタル 教科書体 NK-B" panose="02020700000000000000" pitchFamily="18" charset="-128"/>
              </a:rPr>
              <a:t>ウォーキング</a:t>
            </a:r>
            <a:r>
              <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rPr>
              <a:t>/</a:t>
            </a:r>
            <a:r>
              <a:rPr lang="ja-JP" altLang="en-US" sz="2000" b="0">
                <a:solidFill>
                  <a:schemeClr val="tx1"/>
                </a:solidFill>
                <a:effectLst/>
                <a:latin typeface="UD デジタル 教科書体 NK-B" panose="02020700000000000000" pitchFamily="18" charset="-128"/>
                <a:ea typeface="UD デジタル 教科書体 NK-B" panose="02020700000000000000" pitchFamily="18" charset="-128"/>
              </a:rPr>
              <a:t>交流イベント等のリアルイベント　</a:t>
            </a:r>
            <a:r>
              <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rPr>
              <a:t>(</a:t>
            </a:r>
            <a:r>
              <a:rPr lang="ja-JP" altLang="en-US" sz="2000" b="0">
                <a:solidFill>
                  <a:schemeClr val="tx1"/>
                </a:solidFill>
                <a:effectLst/>
                <a:latin typeface="UD デジタル 教科書体 NK-B" panose="02020700000000000000" pitchFamily="18" charset="-128"/>
                <a:ea typeface="UD デジタル 教科書体 NK-B" panose="02020700000000000000" pitchFamily="18" charset="-128"/>
              </a:rPr>
              <a:t>不定期オンラインイベントを開催予定）</a:t>
            </a:r>
            <a:endPar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7" name="タイトル 2"/>
          <p:cNvSpPr txBox="1">
            <a:spLocks/>
          </p:cNvSpPr>
          <p:nvPr/>
        </p:nvSpPr>
        <p:spPr>
          <a:xfrm>
            <a:off x="248137" y="4650022"/>
            <a:ext cx="11957539" cy="692071"/>
          </a:xfrm>
          <a:prstGeom prst="rect">
            <a:avLst/>
          </a:prstGeom>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31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対象　：品保で応募いただいた選手・マネの方＋幹事の方</a:t>
            </a:r>
            <a:r>
              <a:rPr lang="ja-JP" altLang="en-US" sz="2000" b="0">
                <a:solidFill>
                  <a:schemeClr val="tx1"/>
                </a:solidFill>
                <a:effectLst/>
                <a:latin typeface="UD デジタル 教科書体 NK-B" panose="02020700000000000000" pitchFamily="18" charset="-128"/>
                <a:ea typeface="UD デジタル 教科書体 NK-B" panose="02020700000000000000" pitchFamily="18" charset="-128"/>
              </a:rPr>
              <a:t>＋海外部外社外有志</a:t>
            </a:r>
            <a:endPar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11" name="タイトル 2">
            <a:extLst>
              <a:ext uri="{FF2B5EF4-FFF2-40B4-BE49-F238E27FC236}">
                <a16:creationId xmlns:a16="http://schemas.microsoft.com/office/drawing/2014/main" id="{2D787212-E098-4E05-AEFA-24EE5977A816}"/>
              </a:ext>
            </a:extLst>
          </p:cNvPr>
          <p:cNvSpPr txBox="1">
            <a:spLocks/>
          </p:cNvSpPr>
          <p:nvPr/>
        </p:nvSpPr>
        <p:spPr>
          <a:xfrm>
            <a:off x="248137" y="5459681"/>
            <a:ext cx="11957539" cy="1398319"/>
          </a:xfrm>
          <a:prstGeom prst="rect">
            <a:avLst/>
          </a:prstGeom>
          <a:effectLst/>
        </p:spPr>
        <p:txBody>
          <a:bodyPr vert="horz" lIns="91440" tIns="45720" rIns="91440" bIns="45720" rtlCol="0" anchor="t" anchorCtr="0">
            <a:noAutofit/>
          </a:bodyPr>
          <a:lstStyle>
            <a:lvl1pPr marL="640080" indent="-457200" algn="l" defTabSz="914400" rtl="0" eaLnBrk="1" latinLnBrk="0" hangingPunct="1">
              <a:spcBef>
                <a:spcPct val="0"/>
              </a:spcBef>
              <a:buClr>
                <a:schemeClr val="accent6">
                  <a:lumMod val="75000"/>
                </a:schemeClr>
              </a:buClr>
              <a:buSzPct val="128000"/>
              <a:buFont typeface="Georgia" pitchFamily="18" charset="0"/>
              <a:buChar char="*"/>
              <a:defRPr kumimoji="1" sz="54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nSpc>
                <a:spcPts val="2000"/>
              </a:lnSpc>
              <a:spcAft>
                <a:spcPts val="2400"/>
              </a:spcAft>
              <a:buNone/>
            </a:pP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活動内容　： 練習会や親睦の深まるイベントを実施する</a:t>
            </a:r>
            <a:endPar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endParaRPr>
          </a:p>
          <a:p>
            <a:pPr marL="0" indent="0">
              <a:lnSpc>
                <a:spcPts val="2000"/>
              </a:lnSpc>
              <a:spcAft>
                <a:spcPts val="2400"/>
              </a:spcAft>
              <a:buNone/>
            </a:pPr>
            <a:r>
              <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rPr>
              <a:t>               </a:t>
            </a: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　　</a:t>
            </a:r>
            <a:r>
              <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rPr>
              <a:t>(</a:t>
            </a:r>
            <a:r>
              <a:rPr lang="ja-JP" altLang="en-US" sz="2800" b="0">
                <a:solidFill>
                  <a:schemeClr val="tx1"/>
                </a:solidFill>
                <a:effectLst/>
                <a:latin typeface="UD デジタル 教科書体 NK-B" panose="02020700000000000000" pitchFamily="18" charset="-128"/>
                <a:ea typeface="UD デジタル 教科書体 NK-B" panose="02020700000000000000" pitchFamily="18" charset="-128"/>
              </a:rPr>
              <a:t>不定期オンラインイベントあり</a:t>
            </a:r>
            <a:r>
              <a:rPr lang="en-US" altLang="ja-JP" sz="2800" b="0">
                <a:solidFill>
                  <a:schemeClr val="tx1"/>
                </a:solidFill>
                <a:effectLst/>
                <a:latin typeface="UD デジタル 教科書体 NK-B" panose="02020700000000000000" pitchFamily="18" charset="-128"/>
                <a:ea typeface="UD デジタル 教科書体 NK-B" panose="02020700000000000000" pitchFamily="18" charset="-128"/>
              </a:rPr>
              <a:t>)</a:t>
            </a:r>
            <a:endParaRPr lang="en-US" altLang="ja-JP" sz="2000" b="0">
              <a:solidFill>
                <a:schemeClr val="tx1"/>
              </a:solidFill>
              <a:effectLst/>
              <a:latin typeface="UD デジタル 教科書体 NK-B" panose="02020700000000000000" pitchFamily="18" charset="-128"/>
              <a:ea typeface="UD デジタル 教科書体 NK-B" panose="02020700000000000000" pitchFamily="18" charset="-128"/>
            </a:endParaRPr>
          </a:p>
        </p:txBody>
      </p:sp>
      <p:sp>
        <p:nvSpPr>
          <p:cNvPr id="3" name="テキスト ボックス 2">
            <a:extLst>
              <a:ext uri="{FF2B5EF4-FFF2-40B4-BE49-F238E27FC236}">
                <a16:creationId xmlns:a16="http://schemas.microsoft.com/office/drawing/2014/main" id="{1457B210-E23A-7BB8-A976-CC44E106B2BE}"/>
              </a:ext>
            </a:extLst>
          </p:cNvPr>
          <p:cNvSpPr txBox="1"/>
          <p:nvPr/>
        </p:nvSpPr>
        <p:spPr>
          <a:xfrm>
            <a:off x="145142" y="123407"/>
            <a:ext cx="8321509" cy="584775"/>
          </a:xfrm>
          <a:prstGeom prst="rect">
            <a:avLst/>
          </a:prstGeom>
          <a:noFill/>
        </p:spPr>
        <p:txBody>
          <a:bodyPr wrap="non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a:t>
            </a:r>
            <a:r>
              <a:rPr lang="en-US" altLang="ja-JP" sz="3200" u="sng">
                <a:latin typeface="UD デジタル 教科書体 NK-B" panose="02020700000000000000" pitchFamily="18" charset="-128"/>
                <a:ea typeface="UD デジタル 教科書体 NK-B" panose="02020700000000000000" pitchFamily="18" charset="-128"/>
              </a:rPr>
              <a:t>25</a:t>
            </a:r>
            <a:r>
              <a:rPr lang="ja-JP" altLang="en-US" sz="3200" u="sng">
                <a:latin typeface="UD デジタル 教科書体 NK-B" panose="02020700000000000000" pitchFamily="18" charset="-128"/>
                <a:ea typeface="UD デジタル 教科書体 NK-B" panose="02020700000000000000" pitchFamily="18" charset="-128"/>
              </a:rPr>
              <a:t>年度品保部駅伝・ウォーキング　活動概要</a:t>
            </a:r>
            <a:endParaRPr lang="en-US" altLang="ja-JP" sz="3200" u="sng">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461258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rotWithShape="1">
          <a:blip r:embed="rId2" cstate="print"/>
          <a:srcRect l="17345" t="37570" r="34627" b="9875"/>
          <a:stretch/>
        </p:blipFill>
        <p:spPr bwMode="auto">
          <a:xfrm>
            <a:off x="4744443" y="829947"/>
            <a:ext cx="7215328" cy="4934692"/>
          </a:xfrm>
          <a:prstGeom prst="rect">
            <a:avLst/>
          </a:prstGeom>
          <a:noFill/>
          <a:ln w="1">
            <a:noFill/>
            <a:miter lim="800000"/>
            <a:headEnd/>
            <a:tailEnd type="none" w="med" len="med"/>
          </a:ln>
          <a:effectLst/>
        </p:spPr>
      </p:pic>
      <p:sp>
        <p:nvSpPr>
          <p:cNvPr id="5" name="テキスト ボックス 4"/>
          <p:cNvSpPr txBox="1"/>
          <p:nvPr/>
        </p:nvSpPr>
        <p:spPr>
          <a:xfrm>
            <a:off x="1886310" y="0"/>
            <a:ext cx="8201119" cy="523220"/>
          </a:xfrm>
          <a:prstGeom prst="rect">
            <a:avLst/>
          </a:prstGeom>
          <a:noFill/>
        </p:spPr>
        <p:txBody>
          <a:bodyPr wrap="square" rtlCol="0">
            <a:spAutoFit/>
          </a:bodyPr>
          <a:lstStyle/>
          <a:p>
            <a:r>
              <a:rPr kumimoji="1" lang="ja-JP" altLang="en-US" sz="2800"/>
              <a:t>岡崎中央総合運動公園　２．３２ｋｍコース</a:t>
            </a:r>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786"/>
          <a:stretch/>
        </p:blipFill>
        <p:spPr bwMode="auto">
          <a:xfrm>
            <a:off x="246742" y="1004380"/>
            <a:ext cx="4637799" cy="476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3"/>
          <p:cNvSpPr txBox="1">
            <a:spLocks noChangeArrowheads="1"/>
          </p:cNvSpPr>
          <p:nvPr/>
        </p:nvSpPr>
        <p:spPr bwMode="auto">
          <a:xfrm>
            <a:off x="2567725" y="2650220"/>
            <a:ext cx="673067" cy="637638"/>
          </a:xfrm>
          <a:prstGeom prst="rect">
            <a:avLst/>
          </a:prstGeom>
          <a:solidFill>
            <a:srgbClr xmlns:mc="http://schemas.openxmlformats.org/markup-compatibility/2006" xmlns:a14="http://schemas.microsoft.com/office/drawing/2010/main" val="FFFF00" mc:Ignorable="a14" a14:legacySpreadsheetColorIndex="13"/>
          </a:solidFill>
          <a:ln w="9525">
            <a:solidFill>
              <a:srgbClr val="BCBCBC"/>
            </a:solidFill>
            <a:miter lim="800000"/>
            <a:headEnd/>
            <a:tailEnd/>
          </a:ln>
        </p:spPr>
        <p:txBody>
          <a:bodyPr wrap="square" lIns="27432" tIns="18288" rIns="0" bIns="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b="1" i="0" u="none" strike="noStrike" baseline="0">
                <a:solidFill>
                  <a:srgbClr val="000000"/>
                </a:solidFill>
                <a:latin typeface="ＭＳ Ｐゴシック"/>
                <a:ea typeface="ＭＳ Ｐゴシック"/>
              </a:rPr>
              <a:t>岡崎中央総合運動公園</a:t>
            </a:r>
          </a:p>
        </p:txBody>
      </p:sp>
      <p:sp>
        <p:nvSpPr>
          <p:cNvPr id="8" name="テキスト ボックス 3"/>
          <p:cNvSpPr txBox="1">
            <a:spLocks noChangeArrowheads="1"/>
          </p:cNvSpPr>
          <p:nvPr/>
        </p:nvSpPr>
        <p:spPr bwMode="auto">
          <a:xfrm>
            <a:off x="379878" y="3818839"/>
            <a:ext cx="673067" cy="237617"/>
          </a:xfrm>
          <a:prstGeom prst="rect">
            <a:avLst/>
          </a:prstGeom>
          <a:solidFill>
            <a:srgbClr xmlns:mc="http://schemas.openxmlformats.org/markup-compatibility/2006" xmlns:a14="http://schemas.microsoft.com/office/drawing/2010/main" val="FFFF00" mc:Ignorable="a14" a14:legacySpreadsheetColorIndex="13"/>
          </a:solidFill>
          <a:ln w="9525">
            <a:solidFill>
              <a:srgbClr val="BCBCBC"/>
            </a:solidFill>
            <a:miter lim="800000"/>
            <a:headEnd/>
            <a:tailEnd/>
          </a:ln>
        </p:spPr>
        <p:txBody>
          <a:bodyPr wrap="square" lIns="27432" tIns="18288" rIns="0" bIns="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b="1" i="0" u="none" strike="noStrike" baseline="0">
                <a:solidFill>
                  <a:srgbClr val="000000"/>
                </a:solidFill>
                <a:latin typeface="ＭＳ Ｐゴシック"/>
                <a:ea typeface="ＭＳ Ｐゴシック"/>
              </a:rPr>
              <a:t>岡崎</a:t>
            </a:r>
            <a:r>
              <a:rPr lang="en-US" altLang="ja-JP" sz="1200" b="1" i="0" u="none" strike="noStrike" baseline="0">
                <a:solidFill>
                  <a:srgbClr val="000000"/>
                </a:solidFill>
                <a:latin typeface="ＭＳ Ｐゴシック"/>
                <a:ea typeface="ＭＳ Ｐゴシック"/>
              </a:rPr>
              <a:t>IC</a:t>
            </a:r>
            <a:endParaRPr lang="ja-JP" altLang="en-US" sz="1200" b="1" i="0" u="none" strike="noStrike" baseline="0">
              <a:solidFill>
                <a:srgbClr val="000000"/>
              </a:solidFill>
              <a:latin typeface="ＭＳ Ｐゴシック"/>
              <a:ea typeface="ＭＳ Ｐゴシック"/>
            </a:endParaRPr>
          </a:p>
        </p:txBody>
      </p:sp>
      <p:sp>
        <p:nvSpPr>
          <p:cNvPr id="9" name="角丸四角形 8"/>
          <p:cNvSpPr/>
          <p:nvPr/>
        </p:nvSpPr>
        <p:spPr>
          <a:xfrm>
            <a:off x="2365829" y="2047546"/>
            <a:ext cx="1451428" cy="159327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3"/>
          <p:cNvSpPr txBox="1">
            <a:spLocks noChangeArrowheads="1"/>
          </p:cNvSpPr>
          <p:nvPr/>
        </p:nvSpPr>
        <p:spPr bwMode="auto">
          <a:xfrm>
            <a:off x="1395763" y="2412603"/>
            <a:ext cx="673067" cy="367255"/>
          </a:xfrm>
          <a:prstGeom prst="rect">
            <a:avLst/>
          </a:prstGeom>
          <a:solidFill>
            <a:srgbClr xmlns:mc="http://schemas.openxmlformats.org/markup-compatibility/2006" xmlns:a14="http://schemas.microsoft.com/office/drawing/2010/main" val="FFFF00" mc:Ignorable="a14" a14:legacySpreadsheetColorIndex="13"/>
          </a:solidFill>
          <a:ln w="9525">
            <a:solidFill>
              <a:srgbClr val="BCBCBC"/>
            </a:solidFill>
            <a:miter lim="800000"/>
            <a:headEnd/>
            <a:tailEnd/>
          </a:ln>
        </p:spPr>
        <p:txBody>
          <a:bodyPr wrap="square" lIns="27432" tIns="18288" rIns="0" bIns="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200" b="1" i="0" u="none" strike="noStrike" baseline="0">
                <a:solidFill>
                  <a:srgbClr val="000000"/>
                </a:solidFill>
                <a:latin typeface="ＭＳ Ｐゴシック"/>
                <a:ea typeface="ＭＳ Ｐゴシック"/>
              </a:rPr>
              <a:t>岡崎</a:t>
            </a:r>
            <a:r>
              <a:rPr lang="ja-JP" altLang="en-US" sz="1200" b="1">
                <a:solidFill>
                  <a:srgbClr val="000000"/>
                </a:solidFill>
                <a:latin typeface="ＭＳ Ｐゴシック"/>
                <a:ea typeface="ＭＳ Ｐゴシック"/>
              </a:rPr>
              <a:t>市民病院</a:t>
            </a:r>
            <a:endParaRPr lang="ja-JP" altLang="en-US" sz="1200" b="1" i="0" u="none" strike="noStrike" baseline="0">
              <a:solidFill>
                <a:srgbClr val="000000"/>
              </a:solidFill>
              <a:latin typeface="ＭＳ Ｐゴシック"/>
              <a:ea typeface="ＭＳ Ｐゴシック"/>
            </a:endParaRPr>
          </a:p>
        </p:txBody>
      </p:sp>
      <p:sp>
        <p:nvSpPr>
          <p:cNvPr id="13" name="Text Box 7"/>
          <p:cNvSpPr txBox="1">
            <a:spLocks noChangeArrowheads="1"/>
          </p:cNvSpPr>
          <p:nvPr/>
        </p:nvSpPr>
        <p:spPr bwMode="auto">
          <a:xfrm>
            <a:off x="1886310" y="1744836"/>
            <a:ext cx="2998231" cy="383801"/>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1400" b="0" i="0" u="none" strike="noStrike" baseline="0">
                <a:solidFill>
                  <a:srgbClr val="FF0000"/>
                </a:solidFill>
                <a:latin typeface="ＭＳ Ｐゴシック"/>
                <a:ea typeface="ＭＳ Ｐゴシック"/>
              </a:rPr>
              <a:t>住所：岡崎市高隆寺町字峠１番地</a:t>
            </a:r>
          </a:p>
        </p:txBody>
      </p:sp>
      <p:sp>
        <p:nvSpPr>
          <p:cNvPr id="14" name="右矢印 13"/>
          <p:cNvSpPr/>
          <p:nvPr/>
        </p:nvSpPr>
        <p:spPr>
          <a:xfrm>
            <a:off x="3817257" y="2650220"/>
            <a:ext cx="1067284" cy="850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拡大</a:t>
            </a:r>
          </a:p>
        </p:txBody>
      </p:sp>
      <p:sp>
        <p:nvSpPr>
          <p:cNvPr id="15" name="フリーフォーム 14"/>
          <p:cNvSpPr/>
          <p:nvPr/>
        </p:nvSpPr>
        <p:spPr>
          <a:xfrm>
            <a:off x="5434690" y="1207319"/>
            <a:ext cx="5471886" cy="4194628"/>
          </a:xfrm>
          <a:custGeom>
            <a:avLst/>
            <a:gdLst>
              <a:gd name="connsiteX0" fmla="*/ 5471886 w 5471886"/>
              <a:gd name="connsiteY0" fmla="*/ 1814286 h 4194628"/>
              <a:gd name="connsiteX1" fmla="*/ 3846286 w 5471886"/>
              <a:gd name="connsiteY1" fmla="*/ 1117600 h 4194628"/>
              <a:gd name="connsiteX2" fmla="*/ 3701143 w 5471886"/>
              <a:gd name="connsiteY2" fmla="*/ 1074057 h 4194628"/>
              <a:gd name="connsiteX3" fmla="*/ 3410857 w 5471886"/>
              <a:gd name="connsiteY3" fmla="*/ 928914 h 4194628"/>
              <a:gd name="connsiteX4" fmla="*/ 3193143 w 5471886"/>
              <a:gd name="connsiteY4" fmla="*/ 609600 h 4194628"/>
              <a:gd name="connsiteX5" fmla="*/ 2859315 w 5471886"/>
              <a:gd name="connsiteY5" fmla="*/ 217714 h 4194628"/>
              <a:gd name="connsiteX6" fmla="*/ 2540000 w 5471886"/>
              <a:gd name="connsiteY6" fmla="*/ 0 h 4194628"/>
              <a:gd name="connsiteX7" fmla="*/ 2133600 w 5471886"/>
              <a:gd name="connsiteY7" fmla="*/ 14514 h 4194628"/>
              <a:gd name="connsiteX8" fmla="*/ 1799772 w 5471886"/>
              <a:gd name="connsiteY8" fmla="*/ 101600 h 4194628"/>
              <a:gd name="connsiteX9" fmla="*/ 1393372 w 5471886"/>
              <a:gd name="connsiteY9" fmla="*/ 29028 h 4194628"/>
              <a:gd name="connsiteX10" fmla="*/ 899886 w 5471886"/>
              <a:gd name="connsiteY10" fmla="*/ 870857 h 4194628"/>
              <a:gd name="connsiteX11" fmla="*/ 449943 w 5471886"/>
              <a:gd name="connsiteY11" fmla="*/ 2075543 h 4194628"/>
              <a:gd name="connsiteX12" fmla="*/ 304800 w 5471886"/>
              <a:gd name="connsiteY12" fmla="*/ 2452914 h 4194628"/>
              <a:gd name="connsiteX13" fmla="*/ 319315 w 5471886"/>
              <a:gd name="connsiteY13" fmla="*/ 2699657 h 4194628"/>
              <a:gd name="connsiteX14" fmla="*/ 217715 w 5471886"/>
              <a:gd name="connsiteY14" fmla="*/ 2931886 h 4194628"/>
              <a:gd name="connsiteX15" fmla="*/ 0 w 5471886"/>
              <a:gd name="connsiteY15" fmla="*/ 2989943 h 4194628"/>
              <a:gd name="connsiteX16" fmla="*/ 203200 w 5471886"/>
              <a:gd name="connsiteY16" fmla="*/ 3483428 h 4194628"/>
              <a:gd name="connsiteX17" fmla="*/ 725715 w 5471886"/>
              <a:gd name="connsiteY17" fmla="*/ 3860800 h 4194628"/>
              <a:gd name="connsiteX18" fmla="*/ 1248229 w 5471886"/>
              <a:gd name="connsiteY18" fmla="*/ 4151086 h 4194628"/>
              <a:gd name="connsiteX19" fmla="*/ 1654629 w 5471886"/>
              <a:gd name="connsiteY19" fmla="*/ 4194628 h 4194628"/>
              <a:gd name="connsiteX20" fmla="*/ 2032000 w 5471886"/>
              <a:gd name="connsiteY20" fmla="*/ 3991428 h 4194628"/>
              <a:gd name="connsiteX21" fmla="*/ 2423886 w 5471886"/>
              <a:gd name="connsiteY21" fmla="*/ 3817257 h 4194628"/>
              <a:gd name="connsiteX22" fmla="*/ 2714172 w 5471886"/>
              <a:gd name="connsiteY22" fmla="*/ 3802743 h 4194628"/>
              <a:gd name="connsiteX23" fmla="*/ 2960915 w 5471886"/>
              <a:gd name="connsiteY23" fmla="*/ 3947886 h 4194628"/>
              <a:gd name="connsiteX24" fmla="*/ 3323772 w 5471886"/>
              <a:gd name="connsiteY24" fmla="*/ 4107543 h 4194628"/>
              <a:gd name="connsiteX25" fmla="*/ 3556000 w 5471886"/>
              <a:gd name="connsiteY25" fmla="*/ 4136571 h 4194628"/>
              <a:gd name="connsiteX26" fmla="*/ 3875315 w 5471886"/>
              <a:gd name="connsiteY26" fmla="*/ 3933371 h 4194628"/>
              <a:gd name="connsiteX27" fmla="*/ 4122057 w 5471886"/>
              <a:gd name="connsiteY27" fmla="*/ 3904343 h 4194628"/>
              <a:gd name="connsiteX28" fmla="*/ 4325257 w 5471886"/>
              <a:gd name="connsiteY28" fmla="*/ 3947886 h 4194628"/>
              <a:gd name="connsiteX29" fmla="*/ 4499429 w 5471886"/>
              <a:gd name="connsiteY29" fmla="*/ 3875314 h 4194628"/>
              <a:gd name="connsiteX30" fmla="*/ 4717143 w 5471886"/>
              <a:gd name="connsiteY30" fmla="*/ 3817257 h 4194628"/>
              <a:gd name="connsiteX31" fmla="*/ 5471886 w 5471886"/>
              <a:gd name="connsiteY31" fmla="*/ 1814286 h 419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71886" h="4194628">
                <a:moveTo>
                  <a:pt x="5471886" y="1814286"/>
                </a:moveTo>
                <a:lnTo>
                  <a:pt x="3846286" y="1117600"/>
                </a:lnTo>
                <a:lnTo>
                  <a:pt x="3701143" y="1074057"/>
                </a:lnTo>
                <a:lnTo>
                  <a:pt x="3410857" y="928914"/>
                </a:lnTo>
                <a:lnTo>
                  <a:pt x="3193143" y="609600"/>
                </a:lnTo>
                <a:lnTo>
                  <a:pt x="2859315" y="217714"/>
                </a:lnTo>
                <a:lnTo>
                  <a:pt x="2540000" y="0"/>
                </a:lnTo>
                <a:lnTo>
                  <a:pt x="2133600" y="14514"/>
                </a:lnTo>
                <a:lnTo>
                  <a:pt x="1799772" y="101600"/>
                </a:lnTo>
                <a:lnTo>
                  <a:pt x="1393372" y="29028"/>
                </a:lnTo>
                <a:lnTo>
                  <a:pt x="899886" y="870857"/>
                </a:lnTo>
                <a:lnTo>
                  <a:pt x="449943" y="2075543"/>
                </a:lnTo>
                <a:lnTo>
                  <a:pt x="304800" y="2452914"/>
                </a:lnTo>
                <a:lnTo>
                  <a:pt x="319315" y="2699657"/>
                </a:lnTo>
                <a:lnTo>
                  <a:pt x="217715" y="2931886"/>
                </a:lnTo>
                <a:lnTo>
                  <a:pt x="0" y="2989943"/>
                </a:lnTo>
                <a:lnTo>
                  <a:pt x="203200" y="3483428"/>
                </a:lnTo>
                <a:lnTo>
                  <a:pt x="725715" y="3860800"/>
                </a:lnTo>
                <a:lnTo>
                  <a:pt x="1248229" y="4151086"/>
                </a:lnTo>
                <a:lnTo>
                  <a:pt x="1654629" y="4194628"/>
                </a:lnTo>
                <a:lnTo>
                  <a:pt x="2032000" y="3991428"/>
                </a:lnTo>
                <a:lnTo>
                  <a:pt x="2423886" y="3817257"/>
                </a:lnTo>
                <a:lnTo>
                  <a:pt x="2714172" y="3802743"/>
                </a:lnTo>
                <a:lnTo>
                  <a:pt x="2960915" y="3947886"/>
                </a:lnTo>
                <a:lnTo>
                  <a:pt x="3323772" y="4107543"/>
                </a:lnTo>
                <a:lnTo>
                  <a:pt x="3556000" y="4136571"/>
                </a:lnTo>
                <a:lnTo>
                  <a:pt x="3875315" y="3933371"/>
                </a:lnTo>
                <a:lnTo>
                  <a:pt x="4122057" y="3904343"/>
                </a:lnTo>
                <a:lnTo>
                  <a:pt x="4325257" y="3947886"/>
                </a:lnTo>
                <a:lnTo>
                  <a:pt x="4499429" y="3875314"/>
                </a:lnTo>
                <a:lnTo>
                  <a:pt x="4717143" y="3817257"/>
                </a:lnTo>
                <a:lnTo>
                  <a:pt x="5471886" y="1814286"/>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Text Box 7"/>
          <p:cNvSpPr txBox="1">
            <a:spLocks noChangeArrowheads="1"/>
          </p:cNvSpPr>
          <p:nvPr/>
        </p:nvSpPr>
        <p:spPr bwMode="auto">
          <a:xfrm>
            <a:off x="7344229" y="5223824"/>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17" name="テキスト ボックス 16"/>
          <p:cNvSpPr txBox="1"/>
          <p:nvPr/>
        </p:nvSpPr>
        <p:spPr>
          <a:xfrm>
            <a:off x="124351" y="6067349"/>
            <a:ext cx="8201119" cy="584775"/>
          </a:xfrm>
          <a:prstGeom prst="rect">
            <a:avLst/>
          </a:prstGeom>
          <a:noFill/>
        </p:spPr>
        <p:txBody>
          <a:bodyPr wrap="square" rtlCol="0">
            <a:spAutoFit/>
          </a:bodyPr>
          <a:lstStyle/>
          <a:p>
            <a:r>
              <a:rPr kumimoji="1" lang="ja-JP" altLang="en-US" sz="1600"/>
              <a:t>メモ　：ほぼ坂でｽﾎﾟｾﾝより厳しい。高低差５０ｍ程あり。</a:t>
            </a:r>
            <a:endParaRPr kumimoji="1" lang="en-US" altLang="ja-JP" sz="1600"/>
          </a:p>
          <a:p>
            <a:r>
              <a:rPr lang="ja-JP" altLang="en-US" sz="1600"/>
              <a:t>　　　　コースに</a:t>
            </a:r>
            <a:r>
              <a:rPr kumimoji="1" lang="ja-JP" altLang="en-US" sz="1600"/>
              <a:t>信号無し、自然がきもちいい。駐車場トイレ沢山</a:t>
            </a:r>
          </a:p>
        </p:txBody>
      </p:sp>
      <p:sp>
        <p:nvSpPr>
          <p:cNvPr id="20" name="テキスト ボックス 19"/>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21" name="テキスト ボックス 20"/>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2201688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0" y="0"/>
            <a:ext cx="12192000" cy="523220"/>
          </a:xfrm>
          <a:prstGeom prst="rect">
            <a:avLst/>
          </a:prstGeom>
          <a:noFill/>
        </p:spPr>
        <p:txBody>
          <a:bodyPr wrap="square" rtlCol="0">
            <a:spAutoFit/>
          </a:bodyPr>
          <a:lstStyle/>
          <a:p>
            <a:pPr algn="ctr"/>
            <a:r>
              <a:rPr kumimoji="1" lang="ja-JP" altLang="en-US" sz="2800"/>
              <a:t>本社技術部まわり　３．１ｋｍ</a:t>
            </a:r>
          </a:p>
        </p:txBody>
      </p:sp>
      <p:grpSp>
        <p:nvGrpSpPr>
          <p:cNvPr id="5" name="グループ化 4"/>
          <p:cNvGrpSpPr/>
          <p:nvPr/>
        </p:nvGrpSpPr>
        <p:grpSpPr>
          <a:xfrm>
            <a:off x="1076325" y="523220"/>
            <a:ext cx="10039350" cy="6028015"/>
            <a:chOff x="899160" y="523220"/>
            <a:chExt cx="8747760" cy="7600295"/>
          </a:xfrm>
        </p:grpSpPr>
        <p:pic>
          <p:nvPicPr>
            <p:cNvPr id="2" name="図 1"/>
            <p:cNvPicPr>
              <a:picLocks noChangeAspect="1"/>
            </p:cNvPicPr>
            <p:nvPr/>
          </p:nvPicPr>
          <p:blipFill rotWithShape="1">
            <a:blip r:embed="rId2"/>
            <a:srcRect l="15250" t="12649" r="13000"/>
            <a:stretch/>
          </p:blipFill>
          <p:spPr>
            <a:xfrm>
              <a:off x="899160" y="523220"/>
              <a:ext cx="8747760" cy="5987646"/>
            </a:xfrm>
            <a:prstGeom prst="rect">
              <a:avLst/>
            </a:prstGeom>
          </p:spPr>
        </p:pic>
        <p:pic>
          <p:nvPicPr>
            <p:cNvPr id="3" name="図 2"/>
            <p:cNvPicPr>
              <a:picLocks noChangeAspect="1"/>
            </p:cNvPicPr>
            <p:nvPr/>
          </p:nvPicPr>
          <p:blipFill rotWithShape="1">
            <a:blip r:embed="rId3"/>
            <a:srcRect l="18000" t="21150" r="12875" b="11092"/>
            <a:stretch/>
          </p:blipFill>
          <p:spPr>
            <a:xfrm>
              <a:off x="1127760" y="3478943"/>
              <a:ext cx="8427720" cy="4644572"/>
            </a:xfrm>
            <a:prstGeom prst="rect">
              <a:avLst/>
            </a:prstGeom>
          </p:spPr>
        </p:pic>
      </p:grpSp>
      <p:sp>
        <p:nvSpPr>
          <p:cNvPr id="6" name="正方形/長方形 5"/>
          <p:cNvSpPr/>
          <p:nvPr/>
        </p:nvSpPr>
        <p:spPr>
          <a:xfrm>
            <a:off x="1981200" y="3505200"/>
            <a:ext cx="571500" cy="698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事務２</a:t>
            </a:r>
          </a:p>
        </p:txBody>
      </p:sp>
      <p:sp>
        <p:nvSpPr>
          <p:cNvPr id="7" name="正方形/長方形 6"/>
          <p:cNvSpPr/>
          <p:nvPr/>
        </p:nvSpPr>
        <p:spPr>
          <a:xfrm>
            <a:off x="3057524" y="4203700"/>
            <a:ext cx="1057275"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技本</a:t>
            </a:r>
          </a:p>
        </p:txBody>
      </p:sp>
      <p:sp>
        <p:nvSpPr>
          <p:cNvPr id="8" name="正方形/長方形 7"/>
          <p:cNvSpPr/>
          <p:nvPr/>
        </p:nvSpPr>
        <p:spPr>
          <a:xfrm>
            <a:off x="9550400" y="1046440"/>
            <a:ext cx="609599" cy="2159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ﾌｧﾐﾏ</a:t>
            </a:r>
          </a:p>
        </p:txBody>
      </p:sp>
      <p:sp>
        <p:nvSpPr>
          <p:cNvPr id="9" name="正方形/長方形 8"/>
          <p:cNvSpPr/>
          <p:nvPr/>
        </p:nvSpPr>
        <p:spPr>
          <a:xfrm>
            <a:off x="9042400" y="6551235"/>
            <a:ext cx="812799" cy="2209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tx1"/>
                </a:solidFill>
              </a:rPr>
              <a:t>豊田信金</a:t>
            </a:r>
          </a:p>
        </p:txBody>
      </p:sp>
      <p:sp>
        <p:nvSpPr>
          <p:cNvPr id="10" name="正方形/長方形 9"/>
          <p:cNvSpPr/>
          <p:nvPr/>
        </p:nvSpPr>
        <p:spPr>
          <a:xfrm>
            <a:off x="2130424" y="5695815"/>
            <a:ext cx="1057275"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a:solidFill>
                  <a:schemeClr val="tx1"/>
                </a:solidFill>
              </a:rPr>
              <a:t>TLC</a:t>
            </a:r>
            <a:endParaRPr kumimoji="1" lang="ja-JP" altLang="en-US" sz="1400">
              <a:solidFill>
                <a:schemeClr val="tx1"/>
              </a:solidFill>
            </a:endParaRPr>
          </a:p>
        </p:txBody>
      </p:sp>
      <p:sp>
        <p:nvSpPr>
          <p:cNvPr id="11" name="フリーフォーム 10"/>
          <p:cNvSpPr/>
          <p:nvPr/>
        </p:nvSpPr>
        <p:spPr>
          <a:xfrm>
            <a:off x="2451100" y="927100"/>
            <a:ext cx="7759700" cy="5524500"/>
          </a:xfrm>
          <a:custGeom>
            <a:avLst/>
            <a:gdLst>
              <a:gd name="connsiteX0" fmla="*/ 0 w 7759700"/>
              <a:gd name="connsiteY0" fmla="*/ 4114800 h 5524500"/>
              <a:gd name="connsiteX1" fmla="*/ 6972300 w 7759700"/>
              <a:gd name="connsiteY1" fmla="*/ 5524500 h 5524500"/>
              <a:gd name="connsiteX2" fmla="*/ 7518400 w 7759700"/>
              <a:gd name="connsiteY2" fmla="*/ 5511800 h 5524500"/>
              <a:gd name="connsiteX3" fmla="*/ 7670800 w 7759700"/>
              <a:gd name="connsiteY3" fmla="*/ 4165600 h 5524500"/>
              <a:gd name="connsiteX4" fmla="*/ 7759700 w 7759700"/>
              <a:gd name="connsiteY4" fmla="*/ 2857500 h 5524500"/>
              <a:gd name="connsiteX5" fmla="*/ 7759700 w 7759700"/>
              <a:gd name="connsiteY5" fmla="*/ 431800 h 5524500"/>
              <a:gd name="connsiteX6" fmla="*/ 2895600 w 7759700"/>
              <a:gd name="connsiteY6" fmla="*/ 266700 h 5524500"/>
              <a:gd name="connsiteX7" fmla="*/ 2286000 w 7759700"/>
              <a:gd name="connsiteY7" fmla="*/ 254000 h 5524500"/>
              <a:gd name="connsiteX8" fmla="*/ 1955800 w 7759700"/>
              <a:gd name="connsiteY8" fmla="*/ 165100 h 5524500"/>
              <a:gd name="connsiteX9" fmla="*/ 1104900 w 7759700"/>
              <a:gd name="connsiteY9" fmla="*/ 0 h 5524500"/>
              <a:gd name="connsiteX10" fmla="*/ 393700 w 7759700"/>
              <a:gd name="connsiteY10" fmla="*/ 3073400 h 5524500"/>
              <a:gd name="connsiteX11" fmla="*/ 203200 w 7759700"/>
              <a:gd name="connsiteY11" fmla="*/ 3746500 h 5524500"/>
              <a:gd name="connsiteX12" fmla="*/ 139700 w 7759700"/>
              <a:gd name="connsiteY12" fmla="*/ 3937000 h 5524500"/>
              <a:gd name="connsiteX13" fmla="*/ 0 w 7759700"/>
              <a:gd name="connsiteY13" fmla="*/ 4114800 h 55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59700" h="5524500">
                <a:moveTo>
                  <a:pt x="0" y="4114800"/>
                </a:moveTo>
                <a:lnTo>
                  <a:pt x="6972300" y="5524500"/>
                </a:lnTo>
                <a:lnTo>
                  <a:pt x="7518400" y="5511800"/>
                </a:lnTo>
                <a:lnTo>
                  <a:pt x="7670800" y="4165600"/>
                </a:lnTo>
                <a:lnTo>
                  <a:pt x="7759700" y="2857500"/>
                </a:lnTo>
                <a:lnTo>
                  <a:pt x="7759700" y="431800"/>
                </a:lnTo>
                <a:lnTo>
                  <a:pt x="2895600" y="266700"/>
                </a:lnTo>
                <a:lnTo>
                  <a:pt x="2286000" y="254000"/>
                </a:lnTo>
                <a:lnTo>
                  <a:pt x="1955800" y="165100"/>
                </a:lnTo>
                <a:lnTo>
                  <a:pt x="1104900" y="0"/>
                </a:lnTo>
                <a:lnTo>
                  <a:pt x="393700" y="3073400"/>
                </a:lnTo>
                <a:lnTo>
                  <a:pt x="203200" y="3746500"/>
                </a:lnTo>
                <a:lnTo>
                  <a:pt x="139700" y="3937000"/>
                </a:lnTo>
                <a:lnTo>
                  <a:pt x="0" y="4114800"/>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3550921" y="1250328"/>
            <a:ext cx="644840" cy="6091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立体駐車場</a:t>
            </a:r>
          </a:p>
        </p:txBody>
      </p:sp>
      <p:sp>
        <p:nvSpPr>
          <p:cNvPr id="13" name="正方形/長方形 12"/>
          <p:cNvSpPr/>
          <p:nvPr/>
        </p:nvSpPr>
        <p:spPr>
          <a:xfrm>
            <a:off x="3108863" y="3073400"/>
            <a:ext cx="492539" cy="431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chemeClr val="tx1"/>
                </a:solidFill>
              </a:rPr>
              <a:t>QA</a:t>
            </a:r>
            <a:r>
              <a:rPr kumimoji="1" lang="ja-JP" altLang="en-US" sz="1400">
                <a:solidFill>
                  <a:schemeClr val="tx1"/>
                </a:solidFill>
              </a:rPr>
              <a:t>棟</a:t>
            </a:r>
          </a:p>
        </p:txBody>
      </p:sp>
      <p:sp>
        <p:nvSpPr>
          <p:cNvPr id="14" name="Text Box 7"/>
          <p:cNvSpPr txBox="1">
            <a:spLocks noChangeArrowheads="1"/>
          </p:cNvSpPr>
          <p:nvPr/>
        </p:nvSpPr>
        <p:spPr bwMode="auto">
          <a:xfrm>
            <a:off x="5589155" y="1269161"/>
            <a:ext cx="479666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
        <p:nvSpPr>
          <p:cNvPr id="15" name="テキスト ボックス 14"/>
          <p:cNvSpPr txBox="1"/>
          <p:nvPr/>
        </p:nvSpPr>
        <p:spPr>
          <a:xfrm>
            <a:off x="97940" y="6321205"/>
            <a:ext cx="8784122" cy="584775"/>
          </a:xfrm>
          <a:prstGeom prst="rect">
            <a:avLst/>
          </a:prstGeom>
          <a:noFill/>
        </p:spPr>
        <p:txBody>
          <a:bodyPr wrap="square" rtlCol="0">
            <a:spAutoFit/>
          </a:bodyPr>
          <a:lstStyle/>
          <a:p>
            <a:r>
              <a:rPr kumimoji="1" lang="ja-JP" altLang="en-US" sz="1600"/>
              <a:t>メモ　：集団練習は禁止、社員が多いのでぶつからないように。</a:t>
            </a:r>
            <a:endParaRPr kumimoji="1" lang="en-US" altLang="ja-JP" sz="1600"/>
          </a:p>
          <a:p>
            <a:r>
              <a:rPr lang="ja-JP" altLang="en-US" sz="1600"/>
              <a:t>　　　　長い坂が２か所、なぜか記録は出にくい（気がする）</a:t>
            </a:r>
            <a:endParaRPr lang="en-US" altLang="ja-JP" sz="1600"/>
          </a:p>
        </p:txBody>
      </p:sp>
      <p:sp>
        <p:nvSpPr>
          <p:cNvPr id="18" name="テキスト ボックス 17"/>
          <p:cNvSpPr txBox="1"/>
          <p:nvPr/>
        </p:nvSpPr>
        <p:spPr>
          <a:xfrm>
            <a:off x="12348927" y="72428"/>
            <a:ext cx="46172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kumimoji="1" lang="en-US" altLang="ja-JP"/>
              <a:t>N</a:t>
            </a:r>
          </a:p>
        </p:txBody>
      </p:sp>
      <p:sp>
        <p:nvSpPr>
          <p:cNvPr id="19" name="テキスト ボックス 18"/>
          <p:cNvSpPr txBox="1"/>
          <p:nvPr/>
        </p:nvSpPr>
        <p:spPr>
          <a:xfrm>
            <a:off x="12370777" y="712178"/>
            <a:ext cx="1245635" cy="369332"/>
          </a:xfrm>
          <a:prstGeom prst="rect">
            <a:avLst/>
          </a:prstGeom>
          <a:noFill/>
        </p:spPr>
        <p:txBody>
          <a:bodyPr wrap="square" rtlCol="0">
            <a:spAutoFit/>
          </a:bodyPr>
          <a:lstStyle/>
          <a:p>
            <a:r>
              <a:rPr kumimoji="1" lang="ja-JP" altLang="en-US"/>
              <a:t>はしょり</a:t>
            </a:r>
            <a:endParaRPr kumimoji="1" lang="en-US" altLang="ja-JP"/>
          </a:p>
        </p:txBody>
      </p:sp>
    </p:spTree>
    <p:extLst>
      <p:ext uri="{BB962C8B-B14F-4D97-AF65-F5344CB8AC3E}">
        <p14:creationId xmlns:p14="http://schemas.microsoft.com/office/powerpoint/2010/main" val="2643497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hiking.living-ia.com/wp-content/uploads/2017/02/2c961d2390de7a55d024ec8c39cf851b.png"/>
          <p:cNvPicPr>
            <a:picLocks noChangeAspect="1" noChangeArrowheads="1"/>
          </p:cNvPicPr>
          <p:nvPr/>
        </p:nvPicPr>
        <p:blipFill rotWithShape="1">
          <a:blip r:embed="rId2">
            <a:extLst>
              <a:ext uri="{28A0092B-C50C-407E-A947-70E740481C1C}">
                <a14:useLocalDpi xmlns:a14="http://schemas.microsoft.com/office/drawing/2010/main" val="0"/>
              </a:ext>
            </a:extLst>
          </a:blip>
          <a:srcRect l="6796" t="8934" r="7411" b="5446"/>
          <a:stretch/>
        </p:blipFill>
        <p:spPr bwMode="auto">
          <a:xfrm>
            <a:off x="4432300" y="889000"/>
            <a:ext cx="7759700" cy="5609720"/>
          </a:xfrm>
          <a:prstGeom prst="rect">
            <a:avLst/>
          </a:prstGeom>
          <a:noFill/>
          <a:extLst>
            <a:ext uri="{909E8E84-426E-40DD-AFC4-6F175D3DCCD1}">
              <a14:hiddenFill xmlns:a14="http://schemas.microsoft.com/office/drawing/2010/main">
                <a:solidFill>
                  <a:srgbClr val="FFFFFF"/>
                </a:solidFill>
              </a14:hiddenFill>
            </a:ext>
          </a:extLst>
        </p:spPr>
      </p:pic>
      <p:sp>
        <p:nvSpPr>
          <p:cNvPr id="17" name="四角形吹き出し 16"/>
          <p:cNvSpPr/>
          <p:nvPr/>
        </p:nvSpPr>
        <p:spPr>
          <a:xfrm>
            <a:off x="825500" y="750937"/>
            <a:ext cx="3492500" cy="2288738"/>
          </a:xfrm>
          <a:prstGeom prst="wedgeRectCallout">
            <a:avLst>
              <a:gd name="adj1" fmla="val 162458"/>
              <a:gd name="adj2" fmla="val 178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吹き出し 10"/>
          <p:cNvSpPr/>
          <p:nvPr/>
        </p:nvSpPr>
        <p:spPr>
          <a:xfrm>
            <a:off x="825500" y="3111500"/>
            <a:ext cx="3492500" cy="3053833"/>
          </a:xfrm>
          <a:prstGeom prst="wedgeRectCallout">
            <a:avLst>
              <a:gd name="adj1" fmla="val 188640"/>
              <a:gd name="adj2" fmla="val 2285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rotWithShape="1">
          <a:blip r:embed="rId3"/>
          <a:srcRect l="17985" r="23691"/>
          <a:stretch/>
        </p:blipFill>
        <p:spPr>
          <a:xfrm>
            <a:off x="1054100" y="3263111"/>
            <a:ext cx="3124200" cy="2837895"/>
          </a:xfrm>
          <a:prstGeom prst="rect">
            <a:avLst/>
          </a:prstGeom>
        </p:spPr>
      </p:pic>
      <p:sp>
        <p:nvSpPr>
          <p:cNvPr id="5" name="フリーフォーム 4"/>
          <p:cNvSpPr/>
          <p:nvPr/>
        </p:nvSpPr>
        <p:spPr>
          <a:xfrm>
            <a:off x="8420100" y="2349500"/>
            <a:ext cx="3073400" cy="2959100"/>
          </a:xfrm>
          <a:custGeom>
            <a:avLst/>
            <a:gdLst>
              <a:gd name="connsiteX0" fmla="*/ 1930400 w 3073400"/>
              <a:gd name="connsiteY0" fmla="*/ 2959100 h 2959100"/>
              <a:gd name="connsiteX1" fmla="*/ 2057400 w 3073400"/>
              <a:gd name="connsiteY1" fmla="*/ 2743200 h 2959100"/>
              <a:gd name="connsiteX2" fmla="*/ 1993900 w 3073400"/>
              <a:gd name="connsiteY2" fmla="*/ 2565400 h 2959100"/>
              <a:gd name="connsiteX3" fmla="*/ 1866900 w 3073400"/>
              <a:gd name="connsiteY3" fmla="*/ 2501900 h 2959100"/>
              <a:gd name="connsiteX4" fmla="*/ 1689100 w 3073400"/>
              <a:gd name="connsiteY4" fmla="*/ 2463800 h 2959100"/>
              <a:gd name="connsiteX5" fmla="*/ 1485900 w 3073400"/>
              <a:gd name="connsiteY5" fmla="*/ 2451100 h 2959100"/>
              <a:gd name="connsiteX6" fmla="*/ 1308100 w 3073400"/>
              <a:gd name="connsiteY6" fmla="*/ 2374900 h 2959100"/>
              <a:gd name="connsiteX7" fmla="*/ 1155700 w 3073400"/>
              <a:gd name="connsiteY7" fmla="*/ 2260600 h 2959100"/>
              <a:gd name="connsiteX8" fmla="*/ 1041400 w 3073400"/>
              <a:gd name="connsiteY8" fmla="*/ 2197100 h 2959100"/>
              <a:gd name="connsiteX9" fmla="*/ 1143000 w 3073400"/>
              <a:gd name="connsiteY9" fmla="*/ 2095500 h 2959100"/>
              <a:gd name="connsiteX10" fmla="*/ 1257300 w 3073400"/>
              <a:gd name="connsiteY10" fmla="*/ 1981200 h 2959100"/>
              <a:gd name="connsiteX11" fmla="*/ 1193800 w 3073400"/>
              <a:gd name="connsiteY11" fmla="*/ 1879600 h 2959100"/>
              <a:gd name="connsiteX12" fmla="*/ 1016000 w 3073400"/>
              <a:gd name="connsiteY12" fmla="*/ 1841500 h 2959100"/>
              <a:gd name="connsiteX13" fmla="*/ 838200 w 3073400"/>
              <a:gd name="connsiteY13" fmla="*/ 1651000 h 2959100"/>
              <a:gd name="connsiteX14" fmla="*/ 1028700 w 3073400"/>
              <a:gd name="connsiteY14" fmla="*/ 1549400 h 2959100"/>
              <a:gd name="connsiteX15" fmla="*/ 1308100 w 3073400"/>
              <a:gd name="connsiteY15" fmla="*/ 1473200 h 2959100"/>
              <a:gd name="connsiteX16" fmla="*/ 1676400 w 3073400"/>
              <a:gd name="connsiteY16" fmla="*/ 1612900 h 2959100"/>
              <a:gd name="connsiteX17" fmla="*/ 1816100 w 3073400"/>
              <a:gd name="connsiteY17" fmla="*/ 1536700 h 2959100"/>
              <a:gd name="connsiteX18" fmla="*/ 2019300 w 3073400"/>
              <a:gd name="connsiteY18" fmla="*/ 1447800 h 2959100"/>
              <a:gd name="connsiteX19" fmla="*/ 2120900 w 3073400"/>
              <a:gd name="connsiteY19" fmla="*/ 1371600 h 2959100"/>
              <a:gd name="connsiteX20" fmla="*/ 2489200 w 3073400"/>
              <a:gd name="connsiteY20" fmla="*/ 1371600 h 2959100"/>
              <a:gd name="connsiteX21" fmla="*/ 2730500 w 3073400"/>
              <a:gd name="connsiteY21" fmla="*/ 1320800 h 2959100"/>
              <a:gd name="connsiteX22" fmla="*/ 2730500 w 3073400"/>
              <a:gd name="connsiteY22" fmla="*/ 1181100 h 2959100"/>
              <a:gd name="connsiteX23" fmla="*/ 2552700 w 3073400"/>
              <a:gd name="connsiteY23" fmla="*/ 1143000 h 2959100"/>
              <a:gd name="connsiteX24" fmla="*/ 2209800 w 3073400"/>
              <a:gd name="connsiteY24" fmla="*/ 1079500 h 2959100"/>
              <a:gd name="connsiteX25" fmla="*/ 1955800 w 3073400"/>
              <a:gd name="connsiteY25" fmla="*/ 1003300 h 2959100"/>
              <a:gd name="connsiteX26" fmla="*/ 1955800 w 3073400"/>
              <a:gd name="connsiteY26" fmla="*/ 889000 h 2959100"/>
              <a:gd name="connsiteX27" fmla="*/ 2260600 w 3073400"/>
              <a:gd name="connsiteY27" fmla="*/ 736600 h 2959100"/>
              <a:gd name="connsiteX28" fmla="*/ 2286000 w 3073400"/>
              <a:gd name="connsiteY28" fmla="*/ 647700 h 2959100"/>
              <a:gd name="connsiteX29" fmla="*/ 2197100 w 3073400"/>
              <a:gd name="connsiteY29" fmla="*/ 520700 h 2959100"/>
              <a:gd name="connsiteX30" fmla="*/ 2654300 w 3073400"/>
              <a:gd name="connsiteY30" fmla="*/ 508000 h 2959100"/>
              <a:gd name="connsiteX31" fmla="*/ 2667000 w 3073400"/>
              <a:gd name="connsiteY31" fmla="*/ 330200 h 2959100"/>
              <a:gd name="connsiteX32" fmla="*/ 3073400 w 3073400"/>
              <a:gd name="connsiteY32" fmla="*/ 317500 h 2959100"/>
              <a:gd name="connsiteX33" fmla="*/ 2794000 w 3073400"/>
              <a:gd name="connsiteY33" fmla="*/ 63500 h 2959100"/>
              <a:gd name="connsiteX34" fmla="*/ 2463800 w 3073400"/>
              <a:gd name="connsiteY34" fmla="*/ 0 h 2959100"/>
              <a:gd name="connsiteX35" fmla="*/ 2336800 w 3073400"/>
              <a:gd name="connsiteY35" fmla="*/ 114300 h 2959100"/>
              <a:gd name="connsiteX36" fmla="*/ 2095500 w 3073400"/>
              <a:gd name="connsiteY36" fmla="*/ 88900 h 2959100"/>
              <a:gd name="connsiteX37" fmla="*/ 1866900 w 3073400"/>
              <a:gd name="connsiteY37" fmla="*/ 25400 h 2959100"/>
              <a:gd name="connsiteX38" fmla="*/ 1816100 w 3073400"/>
              <a:gd name="connsiteY38" fmla="*/ 101600 h 2959100"/>
              <a:gd name="connsiteX39" fmla="*/ 1905000 w 3073400"/>
              <a:gd name="connsiteY39" fmla="*/ 342900 h 2959100"/>
              <a:gd name="connsiteX40" fmla="*/ 1524000 w 3073400"/>
              <a:gd name="connsiteY40" fmla="*/ 419100 h 2959100"/>
              <a:gd name="connsiteX41" fmla="*/ 990600 w 3073400"/>
              <a:gd name="connsiteY41" fmla="*/ 495300 h 2959100"/>
              <a:gd name="connsiteX42" fmla="*/ 609600 w 3073400"/>
              <a:gd name="connsiteY42" fmla="*/ 444500 h 2959100"/>
              <a:gd name="connsiteX43" fmla="*/ 292100 w 3073400"/>
              <a:gd name="connsiteY43" fmla="*/ 330200 h 2959100"/>
              <a:gd name="connsiteX44" fmla="*/ 0 w 3073400"/>
              <a:gd name="connsiteY44" fmla="*/ 1143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73400" h="2959100">
                <a:moveTo>
                  <a:pt x="1930400" y="2959100"/>
                </a:moveTo>
                <a:lnTo>
                  <a:pt x="2057400" y="2743200"/>
                </a:lnTo>
                <a:lnTo>
                  <a:pt x="1993900" y="2565400"/>
                </a:lnTo>
                <a:lnTo>
                  <a:pt x="1866900" y="2501900"/>
                </a:lnTo>
                <a:lnTo>
                  <a:pt x="1689100" y="2463800"/>
                </a:lnTo>
                <a:lnTo>
                  <a:pt x="1485900" y="2451100"/>
                </a:lnTo>
                <a:lnTo>
                  <a:pt x="1308100" y="2374900"/>
                </a:lnTo>
                <a:lnTo>
                  <a:pt x="1155700" y="2260600"/>
                </a:lnTo>
                <a:lnTo>
                  <a:pt x="1041400" y="2197100"/>
                </a:lnTo>
                <a:lnTo>
                  <a:pt x="1143000" y="2095500"/>
                </a:lnTo>
                <a:lnTo>
                  <a:pt x="1257300" y="1981200"/>
                </a:lnTo>
                <a:lnTo>
                  <a:pt x="1193800" y="1879600"/>
                </a:lnTo>
                <a:lnTo>
                  <a:pt x="1016000" y="1841500"/>
                </a:lnTo>
                <a:lnTo>
                  <a:pt x="838200" y="1651000"/>
                </a:lnTo>
                <a:lnTo>
                  <a:pt x="1028700" y="1549400"/>
                </a:lnTo>
                <a:lnTo>
                  <a:pt x="1308100" y="1473200"/>
                </a:lnTo>
                <a:lnTo>
                  <a:pt x="1676400" y="1612900"/>
                </a:lnTo>
                <a:lnTo>
                  <a:pt x="1816100" y="1536700"/>
                </a:lnTo>
                <a:lnTo>
                  <a:pt x="2019300" y="1447800"/>
                </a:lnTo>
                <a:lnTo>
                  <a:pt x="2120900" y="1371600"/>
                </a:lnTo>
                <a:lnTo>
                  <a:pt x="2489200" y="1371600"/>
                </a:lnTo>
                <a:lnTo>
                  <a:pt x="2730500" y="1320800"/>
                </a:lnTo>
                <a:lnTo>
                  <a:pt x="2730500" y="1181100"/>
                </a:lnTo>
                <a:lnTo>
                  <a:pt x="2552700" y="1143000"/>
                </a:lnTo>
                <a:lnTo>
                  <a:pt x="2209800" y="1079500"/>
                </a:lnTo>
                <a:lnTo>
                  <a:pt x="1955800" y="1003300"/>
                </a:lnTo>
                <a:lnTo>
                  <a:pt x="1955800" y="889000"/>
                </a:lnTo>
                <a:lnTo>
                  <a:pt x="2260600" y="736600"/>
                </a:lnTo>
                <a:lnTo>
                  <a:pt x="2286000" y="647700"/>
                </a:lnTo>
                <a:lnTo>
                  <a:pt x="2197100" y="520700"/>
                </a:lnTo>
                <a:lnTo>
                  <a:pt x="2654300" y="508000"/>
                </a:lnTo>
                <a:lnTo>
                  <a:pt x="2667000" y="330200"/>
                </a:lnTo>
                <a:lnTo>
                  <a:pt x="3073400" y="317500"/>
                </a:lnTo>
                <a:lnTo>
                  <a:pt x="2794000" y="63500"/>
                </a:lnTo>
                <a:lnTo>
                  <a:pt x="2463800" y="0"/>
                </a:lnTo>
                <a:lnTo>
                  <a:pt x="2336800" y="114300"/>
                </a:lnTo>
                <a:lnTo>
                  <a:pt x="2095500" y="88900"/>
                </a:lnTo>
                <a:lnTo>
                  <a:pt x="1866900" y="25400"/>
                </a:lnTo>
                <a:lnTo>
                  <a:pt x="1816100" y="101600"/>
                </a:lnTo>
                <a:lnTo>
                  <a:pt x="1905000" y="342900"/>
                </a:lnTo>
                <a:lnTo>
                  <a:pt x="1524000" y="419100"/>
                </a:lnTo>
                <a:lnTo>
                  <a:pt x="990600" y="495300"/>
                </a:lnTo>
                <a:lnTo>
                  <a:pt x="609600" y="444500"/>
                </a:lnTo>
                <a:lnTo>
                  <a:pt x="292100" y="330200"/>
                </a:lnTo>
                <a:lnTo>
                  <a:pt x="0" y="11430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0090150" y="5123934"/>
            <a:ext cx="1752600" cy="369332"/>
          </a:xfrm>
          <a:prstGeom prst="rect">
            <a:avLst/>
          </a:prstGeom>
          <a:noFill/>
        </p:spPr>
        <p:txBody>
          <a:bodyPr wrap="square" rtlCol="0">
            <a:spAutoFit/>
          </a:bodyPr>
          <a:lstStyle/>
          <a:p>
            <a:r>
              <a:rPr kumimoji="1" lang="ja-JP" altLang="en-US" b="1">
                <a:solidFill>
                  <a:schemeClr val="bg1"/>
                </a:solidFill>
              </a:rPr>
              <a:t>★スタート</a:t>
            </a:r>
          </a:p>
        </p:txBody>
      </p:sp>
      <p:sp>
        <p:nvSpPr>
          <p:cNvPr id="8" name="テキスト ボックス 7"/>
          <p:cNvSpPr txBox="1"/>
          <p:nvPr/>
        </p:nvSpPr>
        <p:spPr>
          <a:xfrm>
            <a:off x="8420100" y="2164834"/>
            <a:ext cx="1752600" cy="369332"/>
          </a:xfrm>
          <a:prstGeom prst="rect">
            <a:avLst/>
          </a:prstGeom>
          <a:noFill/>
        </p:spPr>
        <p:txBody>
          <a:bodyPr wrap="square" rtlCol="0">
            <a:spAutoFit/>
          </a:bodyPr>
          <a:lstStyle/>
          <a:p>
            <a:r>
              <a:rPr kumimoji="1" lang="ja-JP" altLang="en-US" b="1">
                <a:solidFill>
                  <a:schemeClr val="bg1"/>
                </a:solidFill>
              </a:rPr>
              <a:t>★ゴール</a:t>
            </a:r>
          </a:p>
        </p:txBody>
      </p:sp>
      <p:cxnSp>
        <p:nvCxnSpPr>
          <p:cNvPr id="10" name="直線コネクタ 9"/>
          <p:cNvCxnSpPr/>
          <p:nvPr/>
        </p:nvCxnSpPr>
        <p:spPr>
          <a:xfrm flipV="1">
            <a:off x="2168859" y="5025387"/>
            <a:ext cx="1914191" cy="42963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032208" y="3289985"/>
            <a:ext cx="3146092" cy="646331"/>
          </a:xfrm>
          <a:prstGeom prst="rect">
            <a:avLst/>
          </a:prstGeom>
          <a:noFill/>
        </p:spPr>
        <p:txBody>
          <a:bodyPr wrap="square" rtlCol="0">
            <a:spAutoFit/>
          </a:bodyPr>
          <a:lstStyle/>
          <a:p>
            <a:r>
              <a:rPr kumimoji="1" lang="ja-JP" altLang="en-US" b="1">
                <a:solidFill>
                  <a:schemeClr val="bg1"/>
                </a:solidFill>
              </a:rPr>
              <a:t>★スタート地点</a:t>
            </a:r>
            <a:endParaRPr kumimoji="1" lang="en-US" altLang="ja-JP" b="1">
              <a:solidFill>
                <a:schemeClr val="bg1"/>
              </a:solidFill>
            </a:endParaRPr>
          </a:p>
          <a:p>
            <a:r>
              <a:rPr lang="ja-JP" altLang="en-US" b="1">
                <a:solidFill>
                  <a:schemeClr val="bg1"/>
                </a:solidFill>
              </a:rPr>
              <a:t>　</a:t>
            </a:r>
            <a:r>
              <a:rPr lang="ja-JP" altLang="en-US" sz="1600" b="1">
                <a:solidFill>
                  <a:schemeClr val="bg1"/>
                </a:solidFill>
              </a:rPr>
              <a:t>猿投神社参拝者用駐車場看板</a:t>
            </a:r>
            <a:endParaRPr kumimoji="1" lang="ja-JP" altLang="en-US" sz="1600" b="1">
              <a:solidFill>
                <a:schemeClr val="bg1"/>
              </a:solidFill>
            </a:endParaRPr>
          </a:p>
        </p:txBody>
      </p:sp>
      <p:pic>
        <p:nvPicPr>
          <p:cNvPr id="1028" name="Picture 4" descr="ソース画像を表示"/>
          <p:cNvPicPr>
            <a:picLocks noChangeAspect="1" noChangeArrowheads="1"/>
          </p:cNvPicPr>
          <p:nvPr/>
        </p:nvPicPr>
        <p:blipFill rotWithShape="1">
          <a:blip r:embed="rId4">
            <a:extLst>
              <a:ext uri="{28A0092B-C50C-407E-A947-70E740481C1C}">
                <a14:useLocalDpi xmlns:a14="http://schemas.microsoft.com/office/drawing/2010/main" val="0"/>
              </a:ext>
            </a:extLst>
          </a:blip>
          <a:srcRect l="30623" t="23572" r="9876"/>
          <a:stretch/>
        </p:blipFill>
        <p:spPr bwMode="auto">
          <a:xfrm>
            <a:off x="927830" y="902818"/>
            <a:ext cx="2933396" cy="211944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線コネクタ 15"/>
          <p:cNvCxnSpPr/>
          <p:nvPr/>
        </p:nvCxnSpPr>
        <p:spPr>
          <a:xfrm>
            <a:off x="2344850" y="2325899"/>
            <a:ext cx="498674" cy="69090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0" y="0"/>
            <a:ext cx="12192000" cy="523220"/>
          </a:xfrm>
          <a:prstGeom prst="rect">
            <a:avLst/>
          </a:prstGeom>
          <a:noFill/>
        </p:spPr>
        <p:txBody>
          <a:bodyPr wrap="square" rtlCol="0">
            <a:spAutoFit/>
          </a:bodyPr>
          <a:lstStyle/>
          <a:p>
            <a:pPr algn="ctr"/>
            <a:r>
              <a:rPr lang="ja-JP" altLang="en-US" sz="2800"/>
              <a:t>猿投山上り５ｋｍコース（アスファルトのみ）</a:t>
            </a:r>
            <a:endParaRPr kumimoji="1" lang="ja-JP" altLang="en-US" sz="2800"/>
          </a:p>
        </p:txBody>
      </p:sp>
      <p:sp>
        <p:nvSpPr>
          <p:cNvPr id="20" name="左矢印 19"/>
          <p:cNvSpPr/>
          <p:nvPr/>
        </p:nvSpPr>
        <p:spPr>
          <a:xfrm>
            <a:off x="932634" y="2221120"/>
            <a:ext cx="656892" cy="395378"/>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200"/>
              <a:t>トイレ</a:t>
            </a:r>
          </a:p>
        </p:txBody>
      </p:sp>
      <p:sp>
        <p:nvSpPr>
          <p:cNvPr id="25" name="左矢印 24"/>
          <p:cNvSpPr/>
          <p:nvPr/>
        </p:nvSpPr>
        <p:spPr>
          <a:xfrm rot="19988482">
            <a:off x="2859551" y="2418809"/>
            <a:ext cx="918944" cy="39537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200"/>
              <a:t>走行方向</a:t>
            </a:r>
          </a:p>
        </p:txBody>
      </p:sp>
      <p:sp>
        <p:nvSpPr>
          <p:cNvPr id="28" name="左矢印 27"/>
          <p:cNvSpPr/>
          <p:nvPr/>
        </p:nvSpPr>
        <p:spPr>
          <a:xfrm rot="3017017">
            <a:off x="2551734" y="4697621"/>
            <a:ext cx="783869" cy="39537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200"/>
              <a:t>走行方向</a:t>
            </a:r>
          </a:p>
        </p:txBody>
      </p:sp>
      <p:sp>
        <p:nvSpPr>
          <p:cNvPr id="29" name="テキスト ボックス 28"/>
          <p:cNvSpPr txBox="1"/>
          <p:nvPr/>
        </p:nvSpPr>
        <p:spPr>
          <a:xfrm>
            <a:off x="927830" y="847863"/>
            <a:ext cx="3146092" cy="646331"/>
          </a:xfrm>
          <a:prstGeom prst="rect">
            <a:avLst/>
          </a:prstGeom>
          <a:noFill/>
        </p:spPr>
        <p:txBody>
          <a:bodyPr wrap="square" rtlCol="0">
            <a:spAutoFit/>
          </a:bodyPr>
          <a:lstStyle/>
          <a:p>
            <a:r>
              <a:rPr kumimoji="1" lang="ja-JP" altLang="en-US" b="1">
                <a:solidFill>
                  <a:schemeClr val="bg1"/>
                </a:solidFill>
              </a:rPr>
              <a:t>★ゴール地点</a:t>
            </a:r>
            <a:endParaRPr kumimoji="1" lang="en-US" altLang="ja-JP" b="1">
              <a:solidFill>
                <a:schemeClr val="bg1"/>
              </a:solidFill>
            </a:endParaRPr>
          </a:p>
          <a:p>
            <a:r>
              <a:rPr lang="ja-JP" altLang="en-US" b="1">
                <a:solidFill>
                  <a:schemeClr val="bg1"/>
                </a:solidFill>
              </a:rPr>
              <a:t>　東の宮入り口鳥居前</a:t>
            </a:r>
            <a:endParaRPr kumimoji="1" lang="ja-JP" altLang="en-US" sz="1600" b="1">
              <a:solidFill>
                <a:schemeClr val="bg1"/>
              </a:solidFill>
            </a:endParaRPr>
          </a:p>
        </p:txBody>
      </p:sp>
      <p:sp>
        <p:nvSpPr>
          <p:cNvPr id="30" name="テキスト ボックス 29"/>
          <p:cNvSpPr txBox="1"/>
          <p:nvPr/>
        </p:nvSpPr>
        <p:spPr>
          <a:xfrm>
            <a:off x="-9192" y="6507928"/>
            <a:ext cx="10678561" cy="338554"/>
          </a:xfrm>
          <a:prstGeom prst="rect">
            <a:avLst/>
          </a:prstGeom>
          <a:noFill/>
        </p:spPr>
        <p:txBody>
          <a:bodyPr wrap="square" rtlCol="0">
            <a:spAutoFit/>
          </a:bodyPr>
          <a:lstStyle/>
          <a:p>
            <a:r>
              <a:rPr kumimoji="1" lang="ja-JP" altLang="en-US" sz="1600"/>
              <a:t>メモ　：ずっとアスファルトの道。とにかく上り、ジョギングしている感覚になるがめげずに上ること</a:t>
            </a:r>
          </a:p>
        </p:txBody>
      </p:sp>
      <p:sp>
        <p:nvSpPr>
          <p:cNvPr id="31" name="Text Box 7"/>
          <p:cNvSpPr txBox="1">
            <a:spLocks noChangeArrowheads="1"/>
          </p:cNvSpPr>
          <p:nvPr/>
        </p:nvSpPr>
        <p:spPr bwMode="auto">
          <a:xfrm>
            <a:off x="8980055" y="1046084"/>
            <a:ext cx="4062845" cy="480833"/>
          </a:xfrm>
          <a:prstGeom prst="rect">
            <a:avLst/>
          </a:prstGeom>
          <a:noFill/>
          <a:ln>
            <a:noFill/>
          </a:ln>
          <a:extLst>
            <a:ext uri="{909E8E84-426E-40DD-AFC4-6F175D3DCCD1}">
              <a14:hiddenFill xmlns:a14="http://schemas.microsoft.com/office/drawing/2010/main">
                <a:solidFill>
                  <a:srgbClr xmlns:mc="http://schemas.openxmlformats.org/markup-compatibility/2006" val="FFFFFF" mc:Ignorable="a14" a14:legacySpreadsheetColorIndex="65"/>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p:spPr>
        <p:txBody>
          <a:bodyPr wrap="square" lIns="45720" tIns="27432" rIns="0" bIns="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ja-JP" altLang="en-US" sz="3200">
                <a:solidFill>
                  <a:srgbClr val="FF0000"/>
                </a:solidFill>
                <a:latin typeface="ＭＳ Ｐゴシック"/>
                <a:ea typeface="ＭＳ Ｐゴシック"/>
              </a:rPr>
              <a:t>走行</a:t>
            </a:r>
            <a:r>
              <a:rPr lang="ja-JP" altLang="en-US" sz="3200" b="0" i="0" u="none" strike="noStrike" baseline="0">
                <a:solidFill>
                  <a:srgbClr val="FF0000"/>
                </a:solidFill>
                <a:latin typeface="ＭＳ Ｐゴシック"/>
                <a:ea typeface="ＭＳ Ｐゴシック"/>
              </a:rPr>
              <a:t>コース</a:t>
            </a:r>
            <a:r>
              <a:rPr lang="ja-JP" altLang="en-US" sz="3200">
                <a:solidFill>
                  <a:srgbClr val="FF0000"/>
                </a:solidFill>
                <a:latin typeface="ＭＳ Ｐゴシック"/>
                <a:ea typeface="ＭＳ Ｐゴシック"/>
              </a:rPr>
              <a:t>（赤線）</a:t>
            </a:r>
            <a:endParaRPr lang="ja-JP" altLang="en-US" sz="3200" b="0" i="0" u="none" strike="noStrike" baseline="0">
              <a:solidFill>
                <a:srgbClr val="FF0000"/>
              </a:solidFill>
              <a:latin typeface="ＭＳ Ｐゴシック"/>
              <a:ea typeface="ＭＳ Ｐゴシック"/>
            </a:endParaRPr>
          </a:p>
        </p:txBody>
      </p:sp>
    </p:spTree>
    <p:extLst>
      <p:ext uri="{BB962C8B-B14F-4D97-AF65-F5344CB8AC3E}">
        <p14:creationId xmlns:p14="http://schemas.microsoft.com/office/powerpoint/2010/main" val="1500802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B679B8E3-BC8A-8071-B5BC-A213D781E240}"/>
              </a:ext>
            </a:extLst>
          </p:cNvPr>
          <p:cNvSpPr txBox="1"/>
          <p:nvPr/>
        </p:nvSpPr>
        <p:spPr>
          <a:xfrm>
            <a:off x="788786" y="1041059"/>
            <a:ext cx="9122130" cy="646331"/>
          </a:xfrm>
          <a:prstGeom prst="rect">
            <a:avLst/>
          </a:prstGeom>
          <a:noFill/>
        </p:spPr>
        <p:txBody>
          <a:bodyPr wrap="square" rtlCol="0">
            <a:spAutoFit/>
          </a:bodyPr>
          <a:lstStyle/>
          <a:p>
            <a:pPr algn="ctr"/>
            <a:r>
              <a:rPr lang="ja-JP" altLang="en-US" sz="3600" b="1">
                <a:latin typeface="UD デジタル 教科書体 NK-B" panose="02020700000000000000" pitchFamily="18" charset="-128"/>
                <a:ea typeface="UD デジタル 教科書体 NK-B" panose="02020700000000000000" pitchFamily="18" charset="-128"/>
              </a:rPr>
              <a:t>（４）おまけ色々</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B030FF27-3FD2-F3B8-F175-63B70D7CD4F2}"/>
              </a:ext>
            </a:extLst>
          </p:cNvPr>
          <p:cNvSpPr txBox="1"/>
          <p:nvPr/>
        </p:nvSpPr>
        <p:spPr>
          <a:xfrm>
            <a:off x="788786" y="2117692"/>
            <a:ext cx="9122130" cy="1754326"/>
          </a:xfrm>
          <a:prstGeom prst="rect">
            <a:avLst/>
          </a:prstGeom>
          <a:noFill/>
        </p:spPr>
        <p:txBody>
          <a:bodyPr wrap="square" rtlCol="0">
            <a:spAutoFit/>
          </a:bodyPr>
          <a:lstStyle/>
          <a:p>
            <a:pPr algn="ctr"/>
            <a:r>
              <a:rPr lang="ja-JP" altLang="en-US" sz="3600" b="1">
                <a:latin typeface="UD デジタル 教科書体 NK-B" panose="02020700000000000000" pitchFamily="18" charset="-128"/>
                <a:ea typeface="UD デジタル 教科書体 NK-B" panose="02020700000000000000" pitchFamily="18" charset="-128"/>
              </a:rPr>
              <a:t>・なぜ走るのか？メンバーに聞いてみた</a:t>
            </a:r>
            <a:endParaRPr lang="en-US" altLang="ja-JP" sz="3600" b="1">
              <a:latin typeface="UD デジタル 教科書体 NK-B" panose="02020700000000000000" pitchFamily="18" charset="-128"/>
              <a:ea typeface="UD デジタル 教科書体 NK-B" panose="02020700000000000000" pitchFamily="18" charset="-128"/>
            </a:endParaRPr>
          </a:p>
          <a:p>
            <a:pPr algn="ctr"/>
            <a:r>
              <a:rPr kumimoji="1" lang="ja-JP" altLang="en-US" sz="3600" b="1">
                <a:latin typeface="UD デジタル 教科書体 NK-B" panose="02020700000000000000" pitchFamily="18" charset="-128"/>
                <a:ea typeface="UD デジタル 教科書体 NK-B" panose="02020700000000000000" pitchFamily="18" charset="-128"/>
              </a:rPr>
              <a:t>・昨年のランニング部門の実力分布は？</a:t>
            </a:r>
            <a:endParaRPr kumimoji="1" lang="en-US" altLang="ja-JP" sz="3600" b="1">
              <a:latin typeface="UD デジタル 教科書体 NK-B" panose="02020700000000000000" pitchFamily="18" charset="-128"/>
              <a:ea typeface="UD デジタル 教科書体 NK-B" panose="02020700000000000000" pitchFamily="18" charset="-128"/>
            </a:endParaRPr>
          </a:p>
          <a:p>
            <a:pPr algn="ctr"/>
            <a:r>
              <a:rPr lang="ja-JP" altLang="en-US" sz="3600" b="1">
                <a:latin typeface="UD デジタル 教科書体 NK-B" panose="02020700000000000000" pitchFamily="18" charset="-128"/>
                <a:ea typeface="UD デジタル 教科書体 NK-B" panose="02020700000000000000" pitchFamily="18" charset="-128"/>
              </a:rPr>
              <a:t>・今年全社駅伝優勝できそう？</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816873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7BB7619-8F24-4C61-9248-685488DF4E5E}"/>
              </a:ext>
            </a:extLst>
          </p:cNvPr>
          <p:cNvSpPr txBox="1"/>
          <p:nvPr/>
        </p:nvSpPr>
        <p:spPr>
          <a:xfrm>
            <a:off x="355600" y="228560"/>
            <a:ext cx="11252200" cy="3046988"/>
          </a:xfrm>
          <a:prstGeom prst="rect">
            <a:avLst/>
          </a:prstGeom>
          <a:noFill/>
        </p:spPr>
        <p:txBody>
          <a:bodyPr wrap="square" rtlCol="0">
            <a:spAutoFit/>
          </a:bodyPr>
          <a:lstStyle/>
          <a:p>
            <a:r>
              <a:rPr kumimoji="1" lang="ja-JP" altLang="en-US" sz="2400" b="1" u="sng">
                <a:latin typeface="UD デジタル 教科書体 NK-B" panose="02020700000000000000" pitchFamily="18" charset="-128"/>
                <a:ea typeface="UD デジタル 教科書体 NK-B" panose="02020700000000000000" pitchFamily="18" charset="-128"/>
              </a:rPr>
              <a:t>走る目的は？</a:t>
            </a:r>
            <a:endParaRPr kumimoji="1" lang="en-US" altLang="ja-JP" sz="2400" b="1" u="sng">
              <a:latin typeface="UD デジタル 教科書体 NK-B" panose="02020700000000000000" pitchFamily="18" charset="-128"/>
              <a:ea typeface="UD デジタル 教科書体 NK-B" panose="02020700000000000000" pitchFamily="18" charset="-128"/>
            </a:endParaRPr>
          </a:p>
          <a:p>
            <a:r>
              <a:rPr kumimoji="1" lang="ja-JP" altLang="en-US" sz="2400">
                <a:latin typeface="UD デジタル 教科書体 NK-B" panose="02020700000000000000" pitchFamily="18" charset="-128"/>
                <a:ea typeface="UD デジタル 教科書体 NK-B" panose="02020700000000000000" pitchFamily="18" charset="-128"/>
              </a:rPr>
              <a:t>・健康寿命を延ばしたい</a:t>
            </a:r>
            <a:endParaRPr kumimoji="1" lang="en-US" altLang="ja-JP" sz="2400">
              <a:latin typeface="UD デジタル 教科書体 NK-B" panose="02020700000000000000" pitchFamily="18" charset="-128"/>
              <a:ea typeface="UD デジタル 教科書体 NK-B" panose="02020700000000000000" pitchFamily="18" charset="-128"/>
            </a:endParaRPr>
          </a:p>
          <a:p>
            <a:r>
              <a:rPr lang="ja-JP" altLang="en-US" sz="2400">
                <a:latin typeface="UD デジタル 教科書体 NK-B" panose="02020700000000000000" pitchFamily="18" charset="-128"/>
                <a:ea typeface="UD デジタル 教科書体 NK-B" panose="02020700000000000000" pitchFamily="18" charset="-128"/>
              </a:rPr>
              <a:t>・痩せたい！</a:t>
            </a:r>
            <a:endParaRPr lang="en-US" altLang="ja-JP" sz="2400">
              <a:latin typeface="UD デジタル 教科書体 NK-B" panose="02020700000000000000" pitchFamily="18" charset="-128"/>
              <a:ea typeface="UD デジタル 教科書体 NK-B" panose="02020700000000000000" pitchFamily="18" charset="-128"/>
            </a:endParaRPr>
          </a:p>
          <a:p>
            <a:r>
              <a:rPr lang="ja-JP" altLang="en-US" sz="2400">
                <a:latin typeface="UD デジタル 教科書体 NK-B" panose="02020700000000000000" pitchFamily="18" charset="-128"/>
                <a:ea typeface="UD デジタル 教科書体 NK-B" panose="02020700000000000000" pitchFamily="18" charset="-128"/>
              </a:rPr>
              <a:t>・仲間と一体感を持って楽しみたい！</a:t>
            </a:r>
            <a:endParaRPr lang="en-US" altLang="ja-JP" sz="2400">
              <a:latin typeface="UD デジタル 教科書体 NK-B" panose="02020700000000000000" pitchFamily="18" charset="-128"/>
              <a:ea typeface="UD デジタル 教科書体 NK-B" panose="02020700000000000000" pitchFamily="18" charset="-128"/>
            </a:endParaRPr>
          </a:p>
          <a:p>
            <a:r>
              <a:rPr kumimoji="1" lang="ja-JP" altLang="en-US" sz="2400">
                <a:latin typeface="UD デジタル 教科書体 NK-B" panose="02020700000000000000" pitchFamily="18" charset="-128"/>
                <a:ea typeface="UD デジタル 教科書体 NK-B" panose="02020700000000000000" pitchFamily="18" charset="-128"/>
              </a:rPr>
              <a:t>・充実感／爽快感を得たい！</a:t>
            </a:r>
            <a:endParaRPr kumimoji="1" lang="en-US" altLang="ja-JP" sz="2400">
              <a:latin typeface="UD デジタル 教科書体 NK-B" panose="02020700000000000000" pitchFamily="18" charset="-128"/>
              <a:ea typeface="UD デジタル 教科書体 NK-B" panose="02020700000000000000" pitchFamily="18" charset="-128"/>
            </a:endParaRPr>
          </a:p>
          <a:p>
            <a:r>
              <a:rPr lang="ja-JP" altLang="en-US" sz="2400">
                <a:latin typeface="UD デジタル 教科書体 NK-B" panose="02020700000000000000" pitchFamily="18" charset="-128"/>
                <a:ea typeface="UD デジタル 教科書体 NK-B" panose="02020700000000000000" pitchFamily="18" charset="-128"/>
              </a:rPr>
              <a:t>・他スポーツをやるための体力をつけたい！</a:t>
            </a:r>
            <a:endParaRPr lang="en-US" altLang="ja-JP" sz="2400">
              <a:latin typeface="UD デジタル 教科書体 NK-B" panose="02020700000000000000" pitchFamily="18" charset="-128"/>
              <a:ea typeface="UD デジタル 教科書体 NK-B" panose="02020700000000000000" pitchFamily="18" charset="-128"/>
            </a:endParaRPr>
          </a:p>
          <a:p>
            <a:r>
              <a:rPr kumimoji="1" lang="ja-JP" altLang="en-US" sz="2400">
                <a:latin typeface="UD デジタル 教科書体 NK-B" panose="02020700000000000000" pitchFamily="18" charset="-128"/>
                <a:ea typeface="UD デジタル 教科書体 NK-B" panose="02020700000000000000" pitchFamily="18" charset="-128"/>
              </a:rPr>
              <a:t>・子供と遊ぶための体力をつけたい！子供にいいかっこみせたい！</a:t>
            </a:r>
            <a:endParaRPr kumimoji="1" lang="en-US" altLang="ja-JP" sz="2400">
              <a:latin typeface="UD デジタル 教科書体 NK-B" panose="02020700000000000000" pitchFamily="18" charset="-128"/>
              <a:ea typeface="UD デジタル 教科書体 NK-B" panose="02020700000000000000" pitchFamily="18" charset="-128"/>
            </a:endParaRPr>
          </a:p>
          <a:p>
            <a:r>
              <a:rPr lang="ja-JP" altLang="en-US" sz="2400">
                <a:latin typeface="UD デジタル 教科書体 NK-B" panose="02020700000000000000" pitchFamily="18" charset="-128"/>
                <a:ea typeface="UD デジタル 教科書体 NK-B" panose="02020700000000000000" pitchFamily="18" charset="-128"/>
              </a:rPr>
              <a:t>・走るのが超苦手で、克服して精神力を付けたい！自分に自身をもちたい！</a:t>
            </a:r>
            <a:endParaRPr kumimoji="1" lang="ja-JP" altLang="en-US" sz="2400">
              <a:latin typeface="UD デジタル 教科書体 NK-B" panose="02020700000000000000" pitchFamily="18" charset="-128"/>
              <a:ea typeface="UD デジタル 教科書体 NK-B" panose="02020700000000000000" pitchFamily="18" charset="-128"/>
            </a:endParaRPr>
          </a:p>
        </p:txBody>
      </p:sp>
      <p:sp>
        <p:nvSpPr>
          <p:cNvPr id="7" name="テキスト ボックス 6">
            <a:extLst>
              <a:ext uri="{FF2B5EF4-FFF2-40B4-BE49-F238E27FC236}">
                <a16:creationId xmlns:a16="http://schemas.microsoft.com/office/drawing/2014/main" id="{84005F42-16E8-4CD4-8EEF-285F8A73F5D0}"/>
              </a:ext>
            </a:extLst>
          </p:cNvPr>
          <p:cNvSpPr txBox="1"/>
          <p:nvPr/>
        </p:nvSpPr>
        <p:spPr>
          <a:xfrm>
            <a:off x="355600" y="3441680"/>
            <a:ext cx="11836400" cy="3416320"/>
          </a:xfrm>
          <a:prstGeom prst="rect">
            <a:avLst/>
          </a:prstGeom>
          <a:noFill/>
        </p:spPr>
        <p:txBody>
          <a:bodyPr wrap="square" rtlCol="0">
            <a:spAutoFit/>
          </a:bodyPr>
          <a:lstStyle/>
          <a:p>
            <a:r>
              <a:rPr lang="ja-JP" altLang="en-US" sz="2400" b="1" u="sng">
                <a:latin typeface="UD デジタル 教科書体 NK-B" panose="02020700000000000000" pitchFamily="18" charset="-128"/>
                <a:ea typeface="UD デジタル 教科書体 NK-B" panose="02020700000000000000" pitchFamily="18" charset="-128"/>
              </a:rPr>
              <a:t>走ってて楽しいことは？</a:t>
            </a:r>
            <a:endParaRPr lang="en-US" altLang="ja-JP" sz="2400" b="1" u="sng">
              <a:latin typeface="UD デジタル 教科書体 NK-B" panose="02020700000000000000" pitchFamily="18" charset="-128"/>
              <a:ea typeface="UD デジタル 教科書体 NK-B" panose="02020700000000000000" pitchFamily="18" charset="-128"/>
            </a:endParaRPr>
          </a:p>
          <a:p>
            <a:r>
              <a:rPr lang="ja-JP" altLang="en-US" sz="2400">
                <a:latin typeface="UD デジタル 教科書体 NK-B" panose="02020700000000000000" pitchFamily="18" charset="-128"/>
                <a:ea typeface="UD デジタル 教科書体 NK-B" panose="02020700000000000000" pitchFamily="18" charset="-128"/>
              </a:rPr>
              <a:t>・走った後のビールやごはんがおいしすぎる！罪悪感も減！</a:t>
            </a:r>
            <a:endParaRPr lang="en-US" altLang="ja-JP" sz="2400">
              <a:latin typeface="UD デジタル 教科書体 NK-B" panose="02020700000000000000" pitchFamily="18" charset="-128"/>
              <a:ea typeface="UD デジタル 教科書体 NK-B" panose="02020700000000000000" pitchFamily="18" charset="-128"/>
            </a:endParaRPr>
          </a:p>
          <a:p>
            <a:r>
              <a:rPr lang="ja-JP" altLang="en-US" sz="2400">
                <a:latin typeface="UD デジタル 教科書体 NK-B" panose="02020700000000000000" pitchFamily="18" charset="-128"/>
                <a:ea typeface="UD デジタル 教科書体 NK-B" panose="02020700000000000000" pitchFamily="18" charset="-128"/>
              </a:rPr>
              <a:t>・仲間と走った後「お互い頑張ったね！」と会話しながらクールダウンする爽快さ</a:t>
            </a:r>
            <a:endParaRPr lang="en-US" altLang="ja-JP" sz="2400">
              <a:latin typeface="UD デジタル 教科書体 NK-B" panose="02020700000000000000" pitchFamily="18" charset="-128"/>
              <a:ea typeface="UD デジタル 教科書体 NK-B" panose="02020700000000000000" pitchFamily="18" charset="-128"/>
            </a:endParaRPr>
          </a:p>
          <a:p>
            <a:r>
              <a:rPr kumimoji="1" lang="ja-JP" altLang="en-US" sz="2400">
                <a:latin typeface="UD デジタル 教科書体 NK-B" panose="02020700000000000000" pitchFamily="18" charset="-128"/>
                <a:ea typeface="UD デジタル 教科書体 NK-B" panose="02020700000000000000" pitchFamily="18" charset="-128"/>
              </a:rPr>
              <a:t>・景色の良いところをジョギングすると爽快感！</a:t>
            </a:r>
            <a:endParaRPr kumimoji="1" lang="en-US" altLang="ja-JP" sz="2400">
              <a:latin typeface="UD デジタル 教科書体 NK-B" panose="02020700000000000000" pitchFamily="18" charset="-128"/>
              <a:ea typeface="UD デジタル 教科書体 NK-B" panose="02020700000000000000" pitchFamily="18" charset="-128"/>
            </a:endParaRPr>
          </a:p>
          <a:p>
            <a:r>
              <a:rPr lang="ja-JP" altLang="en-US" sz="2400">
                <a:latin typeface="UD デジタル 教科書体 NK-B" panose="02020700000000000000" pitchFamily="18" charset="-128"/>
                <a:ea typeface="UD デジタル 教科書体 NK-B" panose="02020700000000000000" pitchFamily="18" charset="-128"/>
              </a:rPr>
              <a:t>・駅伝仲間と共通の話題で盛り上がれる！</a:t>
            </a:r>
            <a:endParaRPr lang="en-US" altLang="ja-JP" sz="2400">
              <a:latin typeface="UD デジタル 教科書体 NK-B" panose="02020700000000000000" pitchFamily="18" charset="-128"/>
              <a:ea typeface="UD デジタル 教科書体 NK-B" panose="02020700000000000000" pitchFamily="18" charset="-128"/>
            </a:endParaRPr>
          </a:p>
          <a:p>
            <a:r>
              <a:rPr kumimoji="1" lang="ja-JP" altLang="en-US" sz="2400">
                <a:latin typeface="UD デジタル 教科書体 NK-B" panose="02020700000000000000" pitchFamily="18" charset="-128"/>
                <a:ea typeface="UD デジタル 教科書体 NK-B" panose="02020700000000000000" pitchFamily="18" charset="-128"/>
              </a:rPr>
              <a:t>・大会の雰囲気が楽しい！部活に戻ったみたい！（ちょっとストイックな方）</a:t>
            </a:r>
            <a:endParaRPr kumimoji="1" lang="en-US" altLang="ja-JP" sz="2400">
              <a:latin typeface="UD デジタル 教科書体 NK-B" panose="02020700000000000000" pitchFamily="18" charset="-128"/>
              <a:ea typeface="UD デジタル 教科書体 NK-B" panose="02020700000000000000" pitchFamily="18" charset="-128"/>
            </a:endParaRPr>
          </a:p>
          <a:p>
            <a:r>
              <a:rPr lang="ja-JP" altLang="en-US" sz="2400">
                <a:latin typeface="UD デジタル 教科書体 NK-B" panose="02020700000000000000" pitchFamily="18" charset="-128"/>
                <a:ea typeface="UD デジタル 教科書体 NK-B" panose="02020700000000000000" pitchFamily="18" charset="-128"/>
              </a:rPr>
              <a:t>・他スポーツと違いやった分だけ伸びる！タイムが伸びた時の充実感がすごい！</a:t>
            </a:r>
            <a:endParaRPr kumimoji="1" lang="en-US" altLang="ja-JP" sz="2400">
              <a:latin typeface="UD デジタル 教科書体 NK-B" panose="02020700000000000000" pitchFamily="18" charset="-128"/>
              <a:ea typeface="UD デジタル 教科書体 NK-B" panose="02020700000000000000" pitchFamily="18" charset="-128"/>
            </a:endParaRPr>
          </a:p>
          <a:p>
            <a:r>
              <a:rPr kumimoji="1" lang="ja-JP" altLang="en-US" sz="2400">
                <a:latin typeface="UD デジタル 教科書体 NK-B" panose="02020700000000000000" pitchFamily="18" charset="-128"/>
                <a:ea typeface="UD デジタル 教科書体 NK-B" panose="02020700000000000000" pitchFamily="18" charset="-128"/>
              </a:rPr>
              <a:t>・旅行言ったとき旅先で朝ランして広い範囲の景色や散策を楽しめる！</a:t>
            </a:r>
            <a:endParaRPr kumimoji="1" lang="en-US" altLang="ja-JP" sz="2400">
              <a:latin typeface="UD デジタル 教科書体 NK-B" panose="02020700000000000000" pitchFamily="18" charset="-128"/>
              <a:ea typeface="UD デジタル 教科書体 NK-B" panose="02020700000000000000" pitchFamily="18" charset="-128"/>
            </a:endParaRPr>
          </a:p>
          <a:p>
            <a:r>
              <a:rPr lang="ja-JP" altLang="en-US" sz="2400">
                <a:latin typeface="UD デジタル 教科書体 NK-B" panose="02020700000000000000" pitchFamily="18" charset="-128"/>
                <a:ea typeface="UD デジタル 教科書体 NK-B" panose="02020700000000000000" pitchFamily="18" charset="-128"/>
              </a:rPr>
              <a:t>・１００ｋｍマラソン完走した時自分に感動して涙が出た（だいぶストイックな方）</a:t>
            </a:r>
            <a:endParaRPr kumimoji="1" lang="ja-JP" altLang="en-US" sz="2400">
              <a:latin typeface="UD デジタル 教科書体 NK-B" panose="02020700000000000000" pitchFamily="18" charset="-128"/>
              <a:ea typeface="UD デジタル 教科書体 NK-B" panose="02020700000000000000" pitchFamily="18" charset="-128"/>
            </a:endParaRPr>
          </a:p>
        </p:txBody>
      </p:sp>
      <p:sp>
        <p:nvSpPr>
          <p:cNvPr id="4" name="タイトル 2">
            <a:extLst>
              <a:ext uri="{FF2B5EF4-FFF2-40B4-BE49-F238E27FC236}">
                <a16:creationId xmlns:a16="http://schemas.microsoft.com/office/drawing/2014/main" id="{DC0FC42A-A733-466B-AC34-1DC6A1E94A76}"/>
              </a:ext>
            </a:extLst>
          </p:cNvPr>
          <p:cNvSpPr txBox="1">
            <a:spLocks/>
          </p:cNvSpPr>
          <p:nvPr/>
        </p:nvSpPr>
        <p:spPr>
          <a:xfrm>
            <a:off x="4655553" y="0"/>
            <a:ext cx="6253079" cy="61949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40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メンバーに聞いてみました</a:t>
            </a:r>
          </a:p>
        </p:txBody>
      </p:sp>
    </p:spTree>
    <p:extLst>
      <p:ext uri="{BB962C8B-B14F-4D97-AF65-F5344CB8AC3E}">
        <p14:creationId xmlns:p14="http://schemas.microsoft.com/office/powerpoint/2010/main" val="1695160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BB23A97-548B-4C05-0E1D-2205DE25D7C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505244" y="1180481"/>
            <a:ext cx="8471844" cy="5231643"/>
          </a:xfrm>
          <a:prstGeom prst="rect">
            <a:avLst/>
          </a:prstGeom>
        </p:spPr>
      </p:pic>
      <p:cxnSp>
        <p:nvCxnSpPr>
          <p:cNvPr id="5" name="直線コネクタ 4">
            <a:extLst>
              <a:ext uri="{FF2B5EF4-FFF2-40B4-BE49-F238E27FC236}">
                <a16:creationId xmlns:a16="http://schemas.microsoft.com/office/drawing/2014/main" id="{F25F57D2-7142-CB51-7E60-54A0689BFC7D}"/>
              </a:ext>
            </a:extLst>
          </p:cNvPr>
          <p:cNvCxnSpPr/>
          <p:nvPr/>
        </p:nvCxnSpPr>
        <p:spPr>
          <a:xfrm>
            <a:off x="1010709" y="3746032"/>
            <a:ext cx="88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吹き出し: 四角形 5">
            <a:extLst>
              <a:ext uri="{FF2B5EF4-FFF2-40B4-BE49-F238E27FC236}">
                <a16:creationId xmlns:a16="http://schemas.microsoft.com/office/drawing/2014/main" id="{91400344-8726-42D9-842A-93B2D95F12FF}"/>
              </a:ext>
            </a:extLst>
          </p:cNvPr>
          <p:cNvSpPr/>
          <p:nvPr/>
        </p:nvSpPr>
        <p:spPr>
          <a:xfrm>
            <a:off x="8231462" y="6519057"/>
            <a:ext cx="1313895" cy="235703"/>
          </a:xfrm>
          <a:prstGeom prst="wedgeRectCallout">
            <a:avLst>
              <a:gd name="adj1" fmla="val -40981"/>
              <a:gd name="adj2" fmla="val -124902"/>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200">
                <a:latin typeface="UD デジタル 教科書体 NK-B" panose="02020700000000000000" pitchFamily="18" charset="-128"/>
                <a:ea typeface="UD デジタル 教科書体 NK-B" panose="02020700000000000000" pitchFamily="18" charset="-128"/>
              </a:rPr>
              <a:t>箱根駅伝ペース！</a:t>
            </a:r>
          </a:p>
        </p:txBody>
      </p:sp>
      <p:sp>
        <p:nvSpPr>
          <p:cNvPr id="7" name="正方形/長方形 6">
            <a:extLst>
              <a:ext uri="{FF2B5EF4-FFF2-40B4-BE49-F238E27FC236}">
                <a16:creationId xmlns:a16="http://schemas.microsoft.com/office/drawing/2014/main" id="{0ADABF05-247A-A130-BBAB-722AE603DD0C}"/>
              </a:ext>
            </a:extLst>
          </p:cNvPr>
          <p:cNvSpPr/>
          <p:nvPr/>
        </p:nvSpPr>
        <p:spPr>
          <a:xfrm>
            <a:off x="3600140" y="6192268"/>
            <a:ext cx="2831928" cy="23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100" b="1">
                <a:solidFill>
                  <a:schemeClr val="tx1"/>
                </a:solidFill>
                <a:latin typeface="UD デジタル 教科書体 NK-B" panose="02020700000000000000" pitchFamily="18" charset="-128"/>
                <a:ea typeface="UD デジタル 教科書体 NK-B" panose="02020700000000000000" pitchFamily="18" charset="-128"/>
              </a:rPr>
              <a:t>スポセン約</a:t>
            </a:r>
            <a:r>
              <a:rPr lang="en-US" altLang="ja-JP" sz="1100" b="1">
                <a:solidFill>
                  <a:schemeClr val="tx1"/>
                </a:solidFill>
                <a:latin typeface="UD デジタル 教科書体 NK-B" panose="02020700000000000000" pitchFamily="18" charset="-128"/>
                <a:ea typeface="UD デジタル 教科書体 NK-B" panose="02020700000000000000" pitchFamily="18" charset="-128"/>
              </a:rPr>
              <a:t>3km</a:t>
            </a:r>
            <a:r>
              <a:rPr lang="ja-JP" altLang="en-US" sz="1100" b="1">
                <a:solidFill>
                  <a:schemeClr val="tx1"/>
                </a:solidFill>
                <a:latin typeface="UD デジタル 教科書体 NK-B" panose="02020700000000000000" pitchFamily="18" charset="-128"/>
                <a:ea typeface="UD デジタル 教科書体 NK-B" panose="02020700000000000000" pitchFamily="18" charset="-128"/>
              </a:rPr>
              <a:t>のベストタイムを時速換算</a:t>
            </a:r>
            <a:endParaRPr kumimoji="1" lang="ja-JP" altLang="en-US" sz="1100" b="1">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8" name="テキスト ボックス 7">
            <a:extLst>
              <a:ext uri="{FF2B5EF4-FFF2-40B4-BE49-F238E27FC236}">
                <a16:creationId xmlns:a16="http://schemas.microsoft.com/office/drawing/2014/main" id="{BBB4E374-844C-99A6-011F-C5B30215350A}"/>
              </a:ext>
            </a:extLst>
          </p:cNvPr>
          <p:cNvSpPr txBox="1"/>
          <p:nvPr/>
        </p:nvSpPr>
        <p:spPr>
          <a:xfrm>
            <a:off x="339213" y="874456"/>
            <a:ext cx="6400800" cy="369332"/>
          </a:xfrm>
          <a:prstGeom prst="rect">
            <a:avLst/>
          </a:prstGeom>
          <a:noFill/>
        </p:spPr>
        <p:txBody>
          <a:bodyPr wrap="square" rtlCol="0">
            <a:spAutoFit/>
          </a:bodyPr>
          <a:lstStyle/>
          <a:p>
            <a:r>
              <a:rPr kumimoji="1" lang="ja-JP" altLang="en-US" u="sng">
                <a:latin typeface="UD デジタル 教科書体 NK-B" panose="02020700000000000000" pitchFamily="18" charset="-128"/>
                <a:ea typeface="UD デジタル 教科書体 NK-B" panose="02020700000000000000" pitchFamily="18" charset="-128"/>
              </a:rPr>
              <a:t>グラフ：</a:t>
            </a:r>
            <a:r>
              <a:rPr kumimoji="1" lang="en-US" altLang="ja-JP" u="sng">
                <a:latin typeface="UD デジタル 教科書体 NK-B" panose="02020700000000000000" pitchFamily="18" charset="-128"/>
                <a:ea typeface="UD デジタル 教科書体 NK-B" panose="02020700000000000000" pitchFamily="18" charset="-128"/>
              </a:rPr>
              <a:t>24</a:t>
            </a:r>
            <a:r>
              <a:rPr kumimoji="1" lang="ja-JP" altLang="en-US" u="sng">
                <a:latin typeface="UD デジタル 教科書体 NK-B" panose="02020700000000000000" pitchFamily="18" charset="-128"/>
                <a:ea typeface="UD デジタル 教科書体 NK-B" panose="02020700000000000000" pitchFamily="18" charset="-128"/>
              </a:rPr>
              <a:t>年参加者の年齢や走力（時速）分布</a:t>
            </a:r>
          </a:p>
        </p:txBody>
      </p:sp>
      <p:sp>
        <p:nvSpPr>
          <p:cNvPr id="9" name="正方形/長方形 8">
            <a:extLst>
              <a:ext uri="{FF2B5EF4-FFF2-40B4-BE49-F238E27FC236}">
                <a16:creationId xmlns:a16="http://schemas.microsoft.com/office/drawing/2014/main" id="{5FCD75A3-C1D6-F05B-C565-B0FE5664C6EB}"/>
              </a:ext>
            </a:extLst>
          </p:cNvPr>
          <p:cNvSpPr/>
          <p:nvPr/>
        </p:nvSpPr>
        <p:spPr>
          <a:xfrm>
            <a:off x="7931047" y="6169928"/>
            <a:ext cx="859708" cy="24598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200">
                <a:latin typeface="UD デジタル 教科書体 NK-B" panose="02020700000000000000" pitchFamily="18" charset="-128"/>
                <a:ea typeface="UD デジタル 教科書体 NK-B" panose="02020700000000000000" pitchFamily="18" charset="-128"/>
              </a:rPr>
              <a:t>1km3</a:t>
            </a:r>
            <a:r>
              <a:rPr kumimoji="1" lang="ja-JP" altLang="en-US" sz="1200">
                <a:latin typeface="UD デジタル 教科書体 NK-B" panose="02020700000000000000" pitchFamily="18" charset="-128"/>
                <a:ea typeface="UD デジタル 教科書体 NK-B" panose="02020700000000000000" pitchFamily="18" charset="-128"/>
              </a:rPr>
              <a:t>分</a:t>
            </a:r>
          </a:p>
        </p:txBody>
      </p:sp>
      <p:sp>
        <p:nvSpPr>
          <p:cNvPr id="10" name="タイトル 2">
            <a:extLst>
              <a:ext uri="{FF2B5EF4-FFF2-40B4-BE49-F238E27FC236}">
                <a16:creationId xmlns:a16="http://schemas.microsoft.com/office/drawing/2014/main" id="{4FC04DA7-974F-6B66-21FF-8351CE288810}"/>
              </a:ext>
            </a:extLst>
          </p:cNvPr>
          <p:cNvSpPr txBox="1">
            <a:spLocks/>
          </p:cNvSpPr>
          <p:nvPr/>
        </p:nvSpPr>
        <p:spPr>
          <a:xfrm>
            <a:off x="2197511" y="0"/>
            <a:ext cx="8180180" cy="61949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40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ランニング部門昨年の実力分布は？</a:t>
            </a:r>
          </a:p>
        </p:txBody>
      </p:sp>
      <p:sp>
        <p:nvSpPr>
          <p:cNvPr id="11" name="テキスト ボックス 10">
            <a:extLst>
              <a:ext uri="{FF2B5EF4-FFF2-40B4-BE49-F238E27FC236}">
                <a16:creationId xmlns:a16="http://schemas.microsoft.com/office/drawing/2014/main" id="{C4A8900E-CBD6-1DA5-5302-AD43D7CD6BAC}"/>
              </a:ext>
            </a:extLst>
          </p:cNvPr>
          <p:cNvSpPr txBox="1"/>
          <p:nvPr/>
        </p:nvSpPr>
        <p:spPr>
          <a:xfrm>
            <a:off x="7146524" y="1419417"/>
            <a:ext cx="1402672" cy="430887"/>
          </a:xfrm>
          <a:prstGeom prst="rect">
            <a:avLst/>
          </a:prstGeom>
          <a:noFill/>
        </p:spPr>
        <p:txBody>
          <a:bodyPr wrap="square" rtlCol="0">
            <a:spAutoFit/>
          </a:bodyPr>
          <a:lstStyle/>
          <a:p>
            <a:r>
              <a:rPr kumimoji="1" lang="ja-JP" altLang="en-US" sz="1050">
                <a:solidFill>
                  <a:srgbClr val="0070C0"/>
                </a:solidFill>
              </a:rPr>
              <a:t>●</a:t>
            </a:r>
            <a:r>
              <a:rPr kumimoji="1" lang="ja-JP" altLang="en-US" sz="1050"/>
              <a:t>：男性</a:t>
            </a:r>
            <a:endParaRPr kumimoji="1" lang="en-US" altLang="ja-JP" sz="1050"/>
          </a:p>
          <a:p>
            <a:r>
              <a:rPr lang="ja-JP" altLang="en-US" sz="1050">
                <a:solidFill>
                  <a:srgbClr val="FF6699"/>
                </a:solidFill>
              </a:rPr>
              <a:t>●</a:t>
            </a:r>
            <a:r>
              <a:rPr lang="ja-JP" altLang="en-US" sz="1050"/>
              <a:t>：女性</a:t>
            </a:r>
            <a:endParaRPr kumimoji="1" lang="ja-JP" altLang="en-US" sz="1050"/>
          </a:p>
        </p:txBody>
      </p:sp>
    </p:spTree>
    <p:extLst>
      <p:ext uri="{BB962C8B-B14F-4D97-AF65-F5344CB8AC3E}">
        <p14:creationId xmlns:p14="http://schemas.microsoft.com/office/powerpoint/2010/main" val="2788300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a:extLst>
              <a:ext uri="{FF2B5EF4-FFF2-40B4-BE49-F238E27FC236}">
                <a16:creationId xmlns:a16="http://schemas.microsoft.com/office/drawing/2014/main" id="{4965F9FF-4CB3-3E33-9067-597971194633}"/>
              </a:ext>
            </a:extLst>
          </p:cNvPr>
          <p:cNvSpPr txBox="1">
            <a:spLocks/>
          </p:cNvSpPr>
          <p:nvPr/>
        </p:nvSpPr>
        <p:spPr>
          <a:xfrm>
            <a:off x="2197511" y="0"/>
            <a:ext cx="8180180" cy="61949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40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rPr>
              <a:t>全社駅伝優勝できそう？</a:t>
            </a:r>
          </a:p>
        </p:txBody>
      </p:sp>
      <p:graphicFrame>
        <p:nvGraphicFramePr>
          <p:cNvPr id="5" name="表 4">
            <a:extLst>
              <a:ext uri="{FF2B5EF4-FFF2-40B4-BE49-F238E27FC236}">
                <a16:creationId xmlns:a16="http://schemas.microsoft.com/office/drawing/2014/main" id="{1F00B84A-0A94-B730-CE1F-966958E878BB}"/>
              </a:ext>
            </a:extLst>
          </p:cNvPr>
          <p:cNvGraphicFramePr>
            <a:graphicFrameLocks noGrp="1"/>
          </p:cNvGraphicFramePr>
          <p:nvPr>
            <p:extLst>
              <p:ext uri="{D42A27DB-BD31-4B8C-83A1-F6EECF244321}">
                <p14:modId xmlns:p14="http://schemas.microsoft.com/office/powerpoint/2010/main" val="4268027529"/>
              </p:ext>
            </p:extLst>
          </p:nvPr>
        </p:nvGraphicFramePr>
        <p:xfrm>
          <a:off x="1056254" y="1280029"/>
          <a:ext cx="4563311" cy="3729900"/>
        </p:xfrm>
        <a:graphic>
          <a:graphicData uri="http://schemas.openxmlformats.org/drawingml/2006/table">
            <a:tbl>
              <a:tblPr>
                <a:tableStyleId>{5940675A-B579-460E-94D1-54222C63F5DA}</a:tableStyleId>
              </a:tblPr>
              <a:tblGrid>
                <a:gridCol w="635607">
                  <a:extLst>
                    <a:ext uri="{9D8B030D-6E8A-4147-A177-3AD203B41FA5}">
                      <a16:colId xmlns:a16="http://schemas.microsoft.com/office/drawing/2014/main" val="2342103512"/>
                    </a:ext>
                  </a:extLst>
                </a:gridCol>
                <a:gridCol w="1496647">
                  <a:extLst>
                    <a:ext uri="{9D8B030D-6E8A-4147-A177-3AD203B41FA5}">
                      <a16:colId xmlns:a16="http://schemas.microsoft.com/office/drawing/2014/main" val="3413837052"/>
                    </a:ext>
                  </a:extLst>
                </a:gridCol>
                <a:gridCol w="904155">
                  <a:extLst>
                    <a:ext uri="{9D8B030D-6E8A-4147-A177-3AD203B41FA5}">
                      <a16:colId xmlns:a16="http://schemas.microsoft.com/office/drawing/2014/main" val="729854399"/>
                    </a:ext>
                  </a:extLst>
                </a:gridCol>
                <a:gridCol w="1526902">
                  <a:extLst>
                    <a:ext uri="{9D8B030D-6E8A-4147-A177-3AD203B41FA5}">
                      <a16:colId xmlns:a16="http://schemas.microsoft.com/office/drawing/2014/main" val="3405093682"/>
                    </a:ext>
                  </a:extLst>
                </a:gridCol>
              </a:tblGrid>
              <a:tr h="372990">
                <a:tc>
                  <a:txBody>
                    <a:bodyPr/>
                    <a:lstStyle/>
                    <a:p>
                      <a:pPr algn="ctr" fontAlgn="ctr"/>
                      <a:r>
                        <a:rPr lang="ja-JP" altLang="en-US" sz="2000" u="none" strike="noStrike">
                          <a:effectLst/>
                          <a:latin typeface="UD デジタル 教科書体 NK-B" panose="02020700000000000000" pitchFamily="18" charset="-128"/>
                          <a:ea typeface="UD デジタル 教科書体 NK-B" panose="02020700000000000000" pitchFamily="18" charset="-128"/>
                        </a:rPr>
                        <a:t>区</a:t>
                      </a:r>
                      <a:endPar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氏名</a:t>
                      </a:r>
                    </a:p>
                  </a:txBody>
                  <a:tcPr marL="9525" marR="9525" marT="9525" marB="0" anchor="ctr"/>
                </a:tc>
                <a:tc>
                  <a:txBody>
                    <a:bodyPr/>
                    <a:lstStyle/>
                    <a:p>
                      <a:pPr algn="ctr" fontAlgn="ctr"/>
                      <a:r>
                        <a:rPr lang="ja-JP" altLang="en-US" sz="2000" u="none" strike="noStrike">
                          <a:effectLst/>
                          <a:latin typeface="UD デジタル 教科書体 NK-B" panose="02020700000000000000" pitchFamily="18" charset="-128"/>
                          <a:ea typeface="UD デジタル 教科書体 NK-B" panose="02020700000000000000" pitchFamily="18" charset="-128"/>
                        </a:rPr>
                        <a:t>距離</a:t>
                      </a:r>
                      <a:endPar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ja-JP" altLang="en-US" sz="2000" u="none" strike="noStrike">
                          <a:effectLst/>
                          <a:latin typeface="UD デジタル 教科書体 NK-B" panose="02020700000000000000" pitchFamily="18" charset="-128"/>
                          <a:ea typeface="UD デジタル 教科書体 NK-B" panose="02020700000000000000" pitchFamily="18" charset="-128"/>
                        </a:rPr>
                        <a:t>区間ﾀｲﾑ</a:t>
                      </a:r>
                      <a:endParaRPr lang="ja-JP" altLang="en-US"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574127891"/>
                  </a:ext>
                </a:extLst>
              </a:tr>
              <a:tr h="372990">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1</a:t>
                      </a:r>
                      <a:r>
                        <a:rPr lang="ja-JP" altLang="en-US" sz="2000" u="none" strike="noStrike">
                          <a:effectLst/>
                          <a:latin typeface="UD デジタル 教科書体 NK-B" panose="02020700000000000000" pitchFamily="18" charset="-128"/>
                          <a:ea typeface="UD デジタル 教科書体 NK-B" panose="02020700000000000000" pitchFamily="18" charset="-128"/>
                        </a:rPr>
                        <a:t>区</a:t>
                      </a:r>
                      <a:endPar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ja-JP" altLang="en-US" sz="2000" u="none" strike="noStrike">
                          <a:effectLst/>
                          <a:latin typeface="UD デジタル 教科書体 NK-B" panose="02020700000000000000" pitchFamily="18" charset="-128"/>
                          <a:ea typeface="UD デジタル 教科書体 NK-B" panose="02020700000000000000" pitchFamily="18" charset="-128"/>
                        </a:rPr>
                        <a:t>黒肥地健琉</a:t>
                      </a:r>
                      <a:endParaRPr lang="ja-JP" altLang="en-US"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6.04 </a:t>
                      </a:r>
                      <a:endParaRPr lang="en-US" altLang="ja-JP"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19:11</a:t>
                      </a:r>
                      <a:endParaRPr lang="en-US" altLang="ja-JP"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3290630727"/>
                  </a:ext>
                </a:extLst>
              </a:tr>
              <a:tr h="372990">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2</a:t>
                      </a:r>
                      <a:r>
                        <a:rPr lang="ja-JP" altLang="en-US" sz="2000" u="none" strike="noStrike">
                          <a:effectLst/>
                          <a:latin typeface="UD デジタル 教科書体 NK-B" panose="02020700000000000000" pitchFamily="18" charset="-128"/>
                          <a:ea typeface="UD デジタル 教科書体 NK-B" panose="02020700000000000000" pitchFamily="18" charset="-128"/>
                        </a:rPr>
                        <a:t>区</a:t>
                      </a:r>
                      <a:endPar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ja-JP" altLang="en-US" sz="2000" u="none" strike="noStrike">
                          <a:effectLst/>
                          <a:latin typeface="UD デジタル 教科書体 NK-B" panose="02020700000000000000" pitchFamily="18" charset="-128"/>
                          <a:ea typeface="UD デジタル 教科書体 NK-B" panose="02020700000000000000" pitchFamily="18" charset="-128"/>
                        </a:rPr>
                        <a:t>源馬功大</a:t>
                      </a:r>
                      <a:endParaRPr lang="ja-JP" altLang="en-US"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2.85 </a:t>
                      </a:r>
                      <a:endParaRPr lang="en-US" altLang="ja-JP"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8:42</a:t>
                      </a:r>
                      <a:endParaRPr lang="en-US" altLang="ja-JP"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93503103"/>
                  </a:ext>
                </a:extLst>
              </a:tr>
              <a:tr h="372990">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3</a:t>
                      </a:r>
                      <a:r>
                        <a:rPr lang="ja-JP" altLang="en-US" sz="2000" u="none" strike="noStrike">
                          <a:effectLst/>
                          <a:latin typeface="UD デジタル 教科書体 NK-B" panose="02020700000000000000" pitchFamily="18" charset="-128"/>
                          <a:ea typeface="UD デジタル 教科書体 NK-B" panose="02020700000000000000" pitchFamily="18" charset="-128"/>
                        </a:rPr>
                        <a:t>区</a:t>
                      </a:r>
                      <a:endPar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ja-JP" altLang="en-US" sz="2000" u="none" strike="noStrike">
                          <a:effectLst/>
                          <a:latin typeface="UD デジタル 教科書体 NK-B" panose="02020700000000000000" pitchFamily="18" charset="-128"/>
                          <a:ea typeface="UD デジタル 教科書体 NK-B" panose="02020700000000000000" pitchFamily="18" charset="-128"/>
                        </a:rPr>
                        <a:t>朝隈晃生</a:t>
                      </a:r>
                      <a:endParaRPr lang="ja-JP" altLang="en-US"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2.85 </a:t>
                      </a:r>
                      <a:endParaRPr lang="en-US" altLang="ja-JP"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8:58</a:t>
                      </a:r>
                      <a:endParaRPr lang="en-US" altLang="ja-JP"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14377438"/>
                  </a:ext>
                </a:extLst>
              </a:tr>
              <a:tr h="372990">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4</a:t>
                      </a:r>
                      <a:r>
                        <a:rPr lang="ja-JP" altLang="en-US" sz="2000" u="none" strike="noStrike">
                          <a:effectLst/>
                          <a:latin typeface="UD デジタル 教科書体 NK-B" panose="02020700000000000000" pitchFamily="18" charset="-128"/>
                          <a:ea typeface="UD デジタル 教科書体 NK-B" panose="02020700000000000000" pitchFamily="18" charset="-128"/>
                        </a:rPr>
                        <a:t>区</a:t>
                      </a:r>
                      <a:endPar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ja-JP" altLang="en-US" sz="2000" u="none" strike="noStrike">
                          <a:effectLst/>
                          <a:latin typeface="UD デジタル 教科書体 NK-B" panose="02020700000000000000" pitchFamily="18" charset="-128"/>
                          <a:ea typeface="UD デジタル 教科書体 NK-B" panose="02020700000000000000" pitchFamily="18" charset="-128"/>
                        </a:rPr>
                        <a:t>根本祐希</a:t>
                      </a:r>
                      <a:endParaRPr lang="ja-JP" altLang="en-US"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2.85 </a:t>
                      </a:r>
                      <a:endParaRPr lang="en-US" altLang="ja-JP"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10:27</a:t>
                      </a:r>
                      <a:endParaRPr lang="en-US" altLang="ja-JP"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2501504375"/>
                  </a:ext>
                </a:extLst>
              </a:tr>
              <a:tr h="372990">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5</a:t>
                      </a:r>
                      <a:r>
                        <a:rPr lang="ja-JP" altLang="en-US" sz="2000" u="none" strike="noStrike">
                          <a:effectLst/>
                          <a:latin typeface="UD デジタル 教科書体 NK-B" panose="02020700000000000000" pitchFamily="18" charset="-128"/>
                          <a:ea typeface="UD デジタル 教科書体 NK-B" panose="02020700000000000000" pitchFamily="18" charset="-128"/>
                        </a:rPr>
                        <a:t>区</a:t>
                      </a:r>
                      <a:endPar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ja-JP" altLang="en-US" sz="2000" u="none" strike="noStrike">
                          <a:effectLst/>
                          <a:latin typeface="UD デジタル 教科書体 NK-B" panose="02020700000000000000" pitchFamily="18" charset="-128"/>
                          <a:ea typeface="UD デジタル 教科書体 NK-B" panose="02020700000000000000" pitchFamily="18" charset="-128"/>
                        </a:rPr>
                        <a:t>坂尻雅</a:t>
                      </a:r>
                      <a:endParaRPr lang="ja-JP" altLang="en-US"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2.85 </a:t>
                      </a:r>
                      <a:endParaRPr lang="en-US" altLang="ja-JP"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10:19</a:t>
                      </a:r>
                      <a:endParaRPr lang="en-US" altLang="ja-JP"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693998681"/>
                  </a:ext>
                </a:extLst>
              </a:tr>
              <a:tr h="372990">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6</a:t>
                      </a:r>
                      <a:r>
                        <a:rPr lang="ja-JP" altLang="en-US" sz="2000" u="none" strike="noStrike">
                          <a:effectLst/>
                          <a:latin typeface="UD デジタル 教科書体 NK-B" panose="02020700000000000000" pitchFamily="18" charset="-128"/>
                          <a:ea typeface="UD デジタル 教科書体 NK-B" panose="02020700000000000000" pitchFamily="18" charset="-128"/>
                        </a:rPr>
                        <a:t>区</a:t>
                      </a:r>
                      <a:endPar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ja-JP" altLang="en-US" sz="2000" u="none" strike="noStrike">
                          <a:effectLst/>
                          <a:latin typeface="UD デジタル 教科書体 NK-B" panose="02020700000000000000" pitchFamily="18" charset="-128"/>
                          <a:ea typeface="UD デジタル 教科書体 NK-B" panose="02020700000000000000" pitchFamily="18" charset="-128"/>
                        </a:rPr>
                        <a:t>伊藤稜馬</a:t>
                      </a:r>
                      <a:endParaRPr lang="ja-JP" altLang="en-US"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2.85 </a:t>
                      </a:r>
                      <a:endParaRPr lang="en-US" altLang="ja-JP"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10:09</a:t>
                      </a:r>
                      <a:endParaRPr lang="en-US" altLang="ja-JP"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3808863863"/>
                  </a:ext>
                </a:extLst>
              </a:tr>
              <a:tr h="372990">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7</a:t>
                      </a:r>
                      <a:r>
                        <a:rPr lang="ja-JP" altLang="en-US" sz="2000" u="none" strike="noStrike">
                          <a:effectLst/>
                          <a:latin typeface="UD デジタル 教科書体 NK-B" panose="02020700000000000000" pitchFamily="18" charset="-128"/>
                          <a:ea typeface="UD デジタル 教科書体 NK-B" panose="02020700000000000000" pitchFamily="18" charset="-128"/>
                        </a:rPr>
                        <a:t>区</a:t>
                      </a:r>
                      <a:endPar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ja-JP" altLang="en-US" sz="2000" u="none" strike="noStrike">
                          <a:effectLst/>
                          <a:latin typeface="UD デジタル 教科書体 NK-B" panose="02020700000000000000" pitchFamily="18" charset="-128"/>
                          <a:ea typeface="UD デジタル 教科書体 NK-B" panose="02020700000000000000" pitchFamily="18" charset="-128"/>
                        </a:rPr>
                        <a:t>和田龍太</a:t>
                      </a:r>
                      <a:endParaRPr lang="ja-JP" altLang="en-US"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2.85 </a:t>
                      </a:r>
                      <a:endParaRPr lang="en-US" altLang="ja-JP"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9:16</a:t>
                      </a:r>
                      <a:endParaRPr lang="en-US" altLang="ja-JP"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605252467"/>
                  </a:ext>
                </a:extLst>
              </a:tr>
              <a:tr h="372990">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8</a:t>
                      </a:r>
                      <a:r>
                        <a:rPr lang="ja-JP" altLang="en-US" sz="2000" u="none" strike="noStrike">
                          <a:effectLst/>
                          <a:latin typeface="UD デジタル 教科書体 NK-B" panose="02020700000000000000" pitchFamily="18" charset="-128"/>
                          <a:ea typeface="UD デジタル 教科書体 NK-B" panose="02020700000000000000" pitchFamily="18" charset="-128"/>
                        </a:rPr>
                        <a:t>区</a:t>
                      </a:r>
                      <a:endPar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ja-JP" altLang="en-US" sz="2000" u="none" strike="noStrike">
                          <a:effectLst/>
                          <a:latin typeface="UD デジタル 教科書体 NK-B" panose="02020700000000000000" pitchFamily="18" charset="-128"/>
                          <a:ea typeface="UD デジタル 教科書体 NK-B" panose="02020700000000000000" pitchFamily="18" charset="-128"/>
                        </a:rPr>
                        <a:t>安芸優一</a:t>
                      </a:r>
                      <a:endParaRPr lang="ja-JP" altLang="en-US"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2.89 </a:t>
                      </a:r>
                      <a:endParaRPr lang="en-US" altLang="ja-JP"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u="none" strike="noStrike">
                          <a:effectLst/>
                          <a:latin typeface="UD デジタル 教科書体 NK-B" panose="02020700000000000000" pitchFamily="18" charset="-128"/>
                          <a:ea typeface="UD デジタル 教科書体 NK-B" panose="02020700000000000000" pitchFamily="18" charset="-128"/>
                        </a:rPr>
                        <a:t>9:09</a:t>
                      </a:r>
                      <a:endParaRPr lang="en-US" altLang="ja-JP"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4247404864"/>
                  </a:ext>
                </a:extLst>
              </a:tr>
              <a:tr h="372990">
                <a:tc gridSpan="2">
                  <a:txBody>
                    <a:bodyPr/>
                    <a:lstStyle/>
                    <a:p>
                      <a:pPr algn="ctr" fontAlgn="ctr"/>
                      <a:r>
                        <a:rPr lang="ja-JP" altLang="en-US"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合計</a:t>
                      </a:r>
                    </a:p>
                  </a:txBody>
                  <a:tcPr marL="9525" marR="9525" marT="9525" marB="0" anchor="ctr"/>
                </a:tc>
                <a:tc hMerge="1">
                  <a:txBody>
                    <a:bodyPr/>
                    <a:lstStyle/>
                    <a:p>
                      <a:pPr algn="ctr" fontAlgn="ctr"/>
                      <a:endParaRPr lang="ja-JP" altLang="en-US"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tc>
                  <a:txBody>
                    <a:bodyPr/>
                    <a:lstStyle/>
                    <a:p>
                      <a:pPr algn="ctr" fontAlgn="ctr"/>
                      <a:r>
                        <a:rPr lang="en-US" altLang="ja-JP" sz="2000" b="0"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26.03</a:t>
                      </a:r>
                    </a:p>
                  </a:txBody>
                  <a:tcPr marL="9525" marR="9525" marT="9525" marB="0" anchor="ctr"/>
                </a:tc>
                <a:tc>
                  <a:txBody>
                    <a:bodyPr/>
                    <a:lstStyle/>
                    <a:p>
                      <a:pPr algn="ctr" fontAlgn="ctr"/>
                      <a:r>
                        <a:rPr lang="en-US" altLang="ja-JP" sz="20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1:26:11</a:t>
                      </a:r>
                    </a:p>
                  </a:txBody>
                  <a:tcPr marL="9525" marR="9525" marT="9525" marB="0" anchor="ctr"/>
                </a:tc>
                <a:extLst>
                  <a:ext uri="{0D108BD9-81ED-4DB2-BD59-A6C34878D82A}">
                    <a16:rowId xmlns:a16="http://schemas.microsoft.com/office/drawing/2014/main" val="2435044126"/>
                  </a:ext>
                </a:extLst>
              </a:tr>
            </a:tbl>
          </a:graphicData>
        </a:graphic>
      </p:graphicFrame>
      <p:graphicFrame>
        <p:nvGraphicFramePr>
          <p:cNvPr id="6" name="表 5">
            <a:extLst>
              <a:ext uri="{FF2B5EF4-FFF2-40B4-BE49-F238E27FC236}">
                <a16:creationId xmlns:a16="http://schemas.microsoft.com/office/drawing/2014/main" id="{7021A133-E98D-B299-06A3-B388D69E43D6}"/>
              </a:ext>
            </a:extLst>
          </p:cNvPr>
          <p:cNvGraphicFramePr>
            <a:graphicFrameLocks noGrp="1"/>
          </p:cNvGraphicFramePr>
          <p:nvPr>
            <p:extLst>
              <p:ext uri="{D42A27DB-BD31-4B8C-83A1-F6EECF244321}">
                <p14:modId xmlns:p14="http://schemas.microsoft.com/office/powerpoint/2010/main" val="1630098734"/>
              </p:ext>
            </p:extLst>
          </p:nvPr>
        </p:nvGraphicFramePr>
        <p:xfrm>
          <a:off x="7386224" y="1280029"/>
          <a:ext cx="4225768" cy="3752850"/>
        </p:xfrm>
        <a:graphic>
          <a:graphicData uri="http://schemas.openxmlformats.org/drawingml/2006/table">
            <a:tbl>
              <a:tblPr>
                <a:tableStyleId>{5940675A-B579-460E-94D1-54222C63F5DA}</a:tableStyleId>
              </a:tblPr>
              <a:tblGrid>
                <a:gridCol w="4225768">
                  <a:extLst>
                    <a:ext uri="{9D8B030D-6E8A-4147-A177-3AD203B41FA5}">
                      <a16:colId xmlns:a16="http://schemas.microsoft.com/office/drawing/2014/main" val="3405093682"/>
                    </a:ext>
                  </a:extLst>
                </a:gridCol>
              </a:tblGrid>
              <a:tr h="372990">
                <a:tc>
                  <a:txBody>
                    <a:bodyPr/>
                    <a:lstStyle/>
                    <a:p>
                      <a:pPr algn="ctr" fontAlgn="ctr"/>
                      <a:r>
                        <a:rPr lang="ja-JP" altLang="en-US" sz="2400" u="none" strike="noStrike">
                          <a:effectLst/>
                          <a:latin typeface="UD デジタル 教科書体 NK-B" panose="02020700000000000000" pitchFamily="18" charset="-128"/>
                          <a:ea typeface="UD デジタル 教科書体 NK-B" panose="02020700000000000000" pitchFamily="18" charset="-128"/>
                        </a:rPr>
                        <a:t>優勝チーム（品保との差）</a:t>
                      </a:r>
                      <a:endPar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574127891"/>
                  </a:ext>
                </a:extLst>
              </a:tr>
              <a:tr h="372990">
                <a:tc>
                  <a:txBody>
                    <a:bodyPr/>
                    <a:lstStyle/>
                    <a:p>
                      <a:pPr algn="l" fontAlgn="ctr"/>
                      <a:r>
                        <a:rPr lang="ja-JP" altLang="en-US" sz="2400" u="none" strike="noStrike">
                          <a:effectLst/>
                          <a:latin typeface="UD デジタル 教科書体 NK-B" panose="02020700000000000000" pitchFamily="18" charset="-128"/>
                          <a:ea typeface="UD デジタル 教科書体 NK-B" panose="02020700000000000000" pitchFamily="18" charset="-128"/>
                        </a:rPr>
                        <a:t>　　　</a:t>
                      </a:r>
                      <a:r>
                        <a:rPr lang="en-US" altLang="ja-JP" sz="2400" u="none" strike="noStrike">
                          <a:effectLst/>
                          <a:latin typeface="UD デジタル 教科書体 NK-B" panose="02020700000000000000" pitchFamily="18" charset="-128"/>
                          <a:ea typeface="UD デジタル 教科書体 NK-B" panose="02020700000000000000" pitchFamily="18" charset="-128"/>
                        </a:rPr>
                        <a:t>18:31</a:t>
                      </a:r>
                      <a:r>
                        <a:rPr lang="ja-JP" altLang="en-US" sz="2400" u="none" strike="noStrike">
                          <a:effectLst/>
                          <a:latin typeface="UD デジタル 教科書体 NK-B" panose="02020700000000000000" pitchFamily="18" charset="-128"/>
                          <a:ea typeface="UD デジタル 教科書体 NK-B" panose="02020700000000000000" pitchFamily="18" charset="-128"/>
                        </a:rPr>
                        <a:t>（</a:t>
                      </a:r>
                      <a:r>
                        <a:rPr lang="en-US" altLang="ja-JP" sz="2400" u="none" strike="noStrike">
                          <a:effectLst/>
                          <a:latin typeface="UD デジタル 教科書体 NK-B" panose="02020700000000000000" pitchFamily="18" charset="-128"/>
                          <a:ea typeface="UD デジタル 教科書体 NK-B" panose="02020700000000000000" pitchFamily="18" charset="-128"/>
                        </a:rPr>
                        <a:t>40</a:t>
                      </a:r>
                      <a:r>
                        <a:rPr lang="ja-JP" altLang="en-US" sz="2400" u="none" strike="noStrike">
                          <a:effectLst/>
                          <a:latin typeface="UD デジタル 教科書体 NK-B" panose="02020700000000000000" pitchFamily="18" charset="-128"/>
                          <a:ea typeface="UD デジタル 教科書体 NK-B" panose="02020700000000000000" pitchFamily="18" charset="-128"/>
                        </a:rPr>
                        <a:t>秒）</a:t>
                      </a:r>
                      <a:endPar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3290630727"/>
                  </a:ext>
                </a:extLst>
              </a:tr>
              <a:tr h="372990">
                <a:tc>
                  <a:txBody>
                    <a:bodyPr/>
                    <a:lstStyle/>
                    <a:p>
                      <a:pPr algn="l" fontAlgn="ctr"/>
                      <a:r>
                        <a:rPr lang="ja-JP" altLang="en-US" sz="2400" u="none" strike="noStrike">
                          <a:effectLst/>
                          <a:latin typeface="UD デジタル 教科書体 NK-B" panose="02020700000000000000" pitchFamily="18" charset="-128"/>
                          <a:ea typeface="UD デジタル 教科書体 NK-B" panose="02020700000000000000" pitchFamily="18" charset="-128"/>
                        </a:rPr>
                        <a:t>　　　</a:t>
                      </a:r>
                      <a:r>
                        <a:rPr lang="en-US" altLang="ja-JP" sz="2400" u="none" strike="noStrike">
                          <a:effectLst/>
                          <a:latin typeface="UD デジタル 教科書体 NK-B" panose="02020700000000000000" pitchFamily="18" charset="-128"/>
                          <a:ea typeface="UD デジタル 教科書体 NK-B" panose="02020700000000000000" pitchFamily="18" charset="-128"/>
                        </a:rPr>
                        <a:t>8:29(13</a:t>
                      </a:r>
                      <a:r>
                        <a:rPr lang="ja-JP" altLang="en-US" sz="2400" u="none" strike="noStrike">
                          <a:effectLst/>
                          <a:latin typeface="UD デジタル 教科書体 NK-B" panose="02020700000000000000" pitchFamily="18" charset="-128"/>
                          <a:ea typeface="UD デジタル 教科書体 NK-B" panose="02020700000000000000" pitchFamily="18" charset="-128"/>
                        </a:rPr>
                        <a:t>秒</a:t>
                      </a:r>
                      <a:r>
                        <a:rPr lang="en-US" altLang="ja-JP" sz="2400" u="none" strike="noStrike">
                          <a:effectLst/>
                          <a:latin typeface="UD デジタル 教科書体 NK-B" panose="02020700000000000000" pitchFamily="18" charset="-128"/>
                          <a:ea typeface="UD デジタル 教科書体 NK-B" panose="02020700000000000000" pitchFamily="18" charset="-128"/>
                        </a:rPr>
                        <a:t>)</a:t>
                      </a:r>
                      <a:endPar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93503103"/>
                  </a:ext>
                </a:extLst>
              </a:tr>
              <a:tr h="372990">
                <a:tc>
                  <a:txBody>
                    <a:bodyPr/>
                    <a:lstStyle/>
                    <a:p>
                      <a:pPr algn="l" fontAlgn="ctr"/>
                      <a:r>
                        <a:rPr lang="ja-JP" altLang="en-US" sz="2400" u="none" strike="noStrike">
                          <a:effectLst/>
                          <a:latin typeface="UD デジタル 教科書体 NK-B" panose="02020700000000000000" pitchFamily="18" charset="-128"/>
                          <a:ea typeface="UD デジタル 教科書体 NK-B" panose="02020700000000000000" pitchFamily="18" charset="-128"/>
                        </a:rPr>
                        <a:t>　　　</a:t>
                      </a:r>
                      <a:r>
                        <a:rPr lang="en-US" altLang="ja-JP" sz="2400" u="none" strike="noStrike">
                          <a:effectLst/>
                          <a:latin typeface="UD デジタル 教科書体 NK-B" panose="02020700000000000000" pitchFamily="18" charset="-128"/>
                          <a:ea typeface="UD デジタル 教科書体 NK-B" panose="02020700000000000000" pitchFamily="18" charset="-128"/>
                        </a:rPr>
                        <a:t>8:37(21</a:t>
                      </a:r>
                      <a:r>
                        <a:rPr lang="ja-JP" altLang="en-US" sz="2400" u="none" strike="noStrike">
                          <a:effectLst/>
                          <a:latin typeface="UD デジタル 教科書体 NK-B" panose="02020700000000000000" pitchFamily="18" charset="-128"/>
                          <a:ea typeface="UD デジタル 教科書体 NK-B" panose="02020700000000000000" pitchFamily="18" charset="-128"/>
                        </a:rPr>
                        <a:t>秒</a:t>
                      </a:r>
                      <a:r>
                        <a:rPr lang="en-US" altLang="ja-JP" sz="2400" u="none" strike="noStrike">
                          <a:effectLst/>
                          <a:latin typeface="UD デジタル 教科書体 NK-B" panose="02020700000000000000" pitchFamily="18" charset="-128"/>
                          <a:ea typeface="UD デジタル 教科書体 NK-B" panose="02020700000000000000" pitchFamily="18" charset="-128"/>
                        </a:rPr>
                        <a:t>)</a:t>
                      </a:r>
                      <a:endPar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14377438"/>
                  </a:ext>
                </a:extLst>
              </a:tr>
              <a:tr h="372990">
                <a:tc>
                  <a:txBody>
                    <a:bodyPr/>
                    <a:lstStyle/>
                    <a:p>
                      <a:pPr algn="l" fontAlgn="ctr"/>
                      <a:r>
                        <a:rPr lang="ja-JP" altLang="en-US" sz="2400" u="none" strike="noStrike">
                          <a:effectLst/>
                          <a:latin typeface="UD デジタル 教科書体 NK-B" panose="02020700000000000000" pitchFamily="18" charset="-128"/>
                          <a:ea typeface="UD デジタル 教科書体 NK-B" panose="02020700000000000000" pitchFamily="18" charset="-128"/>
                        </a:rPr>
                        <a:t>　　　</a:t>
                      </a:r>
                      <a:r>
                        <a:rPr lang="en-US" altLang="ja-JP" sz="2400" u="none" strike="noStrike">
                          <a:effectLst/>
                          <a:latin typeface="UD デジタル 教科書体 NK-B" panose="02020700000000000000" pitchFamily="18" charset="-128"/>
                          <a:ea typeface="UD デジタル 教科書体 NK-B" panose="02020700000000000000" pitchFamily="18" charset="-128"/>
                        </a:rPr>
                        <a:t>8:49(1</a:t>
                      </a:r>
                      <a:r>
                        <a:rPr lang="ja-JP" altLang="en-US" sz="2400" u="none" strike="noStrike">
                          <a:effectLst/>
                          <a:latin typeface="UD デジタル 教科書体 NK-B" panose="02020700000000000000" pitchFamily="18" charset="-128"/>
                          <a:ea typeface="UD デジタル 教科書体 NK-B" panose="02020700000000000000" pitchFamily="18" charset="-128"/>
                        </a:rPr>
                        <a:t>分</a:t>
                      </a:r>
                      <a:r>
                        <a:rPr lang="en-US" altLang="ja-JP" sz="2400" u="none" strike="noStrike">
                          <a:effectLst/>
                          <a:latin typeface="UD デジタル 教科書体 NK-B" panose="02020700000000000000" pitchFamily="18" charset="-128"/>
                          <a:ea typeface="UD デジタル 教科書体 NK-B" panose="02020700000000000000" pitchFamily="18" charset="-128"/>
                        </a:rPr>
                        <a:t>38</a:t>
                      </a:r>
                      <a:r>
                        <a:rPr lang="ja-JP" altLang="en-US" sz="2400" u="none" strike="noStrike">
                          <a:effectLst/>
                          <a:latin typeface="UD デジタル 教科書体 NK-B" panose="02020700000000000000" pitchFamily="18" charset="-128"/>
                          <a:ea typeface="UD デジタル 教科書体 NK-B" panose="02020700000000000000" pitchFamily="18" charset="-128"/>
                        </a:rPr>
                        <a:t>秒</a:t>
                      </a:r>
                      <a:r>
                        <a:rPr lang="en-US" altLang="ja-JP" sz="2400" u="none" strike="noStrike">
                          <a:effectLst/>
                          <a:latin typeface="UD デジタル 教科書体 NK-B" panose="02020700000000000000" pitchFamily="18" charset="-128"/>
                          <a:ea typeface="UD デジタル 教科書体 NK-B" panose="02020700000000000000" pitchFamily="18" charset="-128"/>
                        </a:rPr>
                        <a:t>)</a:t>
                      </a:r>
                      <a:endPar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endParaRPr>
                    </a:p>
                  </a:txBody>
                  <a:tcPr marL="9525" marR="9525" marT="9525" marB="0" anchor="ctr"/>
                </a:tc>
                <a:extLst>
                  <a:ext uri="{0D108BD9-81ED-4DB2-BD59-A6C34878D82A}">
                    <a16:rowId xmlns:a16="http://schemas.microsoft.com/office/drawing/2014/main" val="2501504375"/>
                  </a:ext>
                </a:extLst>
              </a:tr>
              <a:tr h="372990">
                <a:tc>
                  <a:txBody>
                    <a:bodyPr/>
                    <a:lstStyle/>
                    <a:p>
                      <a:pPr algn="l" fontAlgn="ct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　　　</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9:02(1</a:t>
                      </a: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分</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17</a:t>
                      </a: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秒</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a:t>
                      </a:r>
                    </a:p>
                  </a:txBody>
                  <a:tcPr marL="9525" marR="9525" marT="9525" marB="0" anchor="ctr"/>
                </a:tc>
                <a:extLst>
                  <a:ext uri="{0D108BD9-81ED-4DB2-BD59-A6C34878D82A}">
                    <a16:rowId xmlns:a16="http://schemas.microsoft.com/office/drawing/2014/main" val="693998681"/>
                  </a:ext>
                </a:extLst>
              </a:tr>
              <a:tr h="372990">
                <a:tc>
                  <a:txBody>
                    <a:bodyPr/>
                    <a:lstStyle/>
                    <a:p>
                      <a:pPr algn="l" fontAlgn="ct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　　　</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8:45(1</a:t>
                      </a: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分</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24</a:t>
                      </a: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秒</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a:t>
                      </a:r>
                    </a:p>
                  </a:txBody>
                  <a:tcPr marL="9525" marR="9525" marT="9525" marB="0" anchor="ctr"/>
                </a:tc>
                <a:extLst>
                  <a:ext uri="{0D108BD9-81ED-4DB2-BD59-A6C34878D82A}">
                    <a16:rowId xmlns:a16="http://schemas.microsoft.com/office/drawing/2014/main" val="3808863863"/>
                  </a:ext>
                </a:extLst>
              </a:tr>
              <a:tr h="372990">
                <a:tc>
                  <a:txBody>
                    <a:bodyPr/>
                    <a:lstStyle/>
                    <a:p>
                      <a:pPr algn="l" fontAlgn="ct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　　　</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8:40(36</a:t>
                      </a: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秒</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a:t>
                      </a:r>
                    </a:p>
                  </a:txBody>
                  <a:tcPr marL="9525" marR="9525" marT="9525" marB="0" anchor="ctr"/>
                </a:tc>
                <a:extLst>
                  <a:ext uri="{0D108BD9-81ED-4DB2-BD59-A6C34878D82A}">
                    <a16:rowId xmlns:a16="http://schemas.microsoft.com/office/drawing/2014/main" val="605252467"/>
                  </a:ext>
                </a:extLst>
              </a:tr>
              <a:tr h="372990">
                <a:tc>
                  <a:txBody>
                    <a:bodyPr/>
                    <a:lstStyle/>
                    <a:p>
                      <a:pPr algn="l" fontAlgn="ct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　　　</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8:51(18</a:t>
                      </a: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秒</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a:t>
                      </a:r>
                    </a:p>
                  </a:txBody>
                  <a:tcPr marL="9525" marR="9525" marT="9525" marB="0" anchor="ctr"/>
                </a:tc>
                <a:extLst>
                  <a:ext uri="{0D108BD9-81ED-4DB2-BD59-A6C34878D82A}">
                    <a16:rowId xmlns:a16="http://schemas.microsoft.com/office/drawing/2014/main" val="4247404864"/>
                  </a:ext>
                </a:extLst>
              </a:tr>
              <a:tr h="372990">
                <a:tc>
                  <a:txBody>
                    <a:bodyPr/>
                    <a:lstStyle/>
                    <a:p>
                      <a:pPr algn="l" fontAlgn="ct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　　合計　</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1:19:44</a:t>
                      </a:r>
                      <a:r>
                        <a:rPr lang="ja-JP" altLang="en-US"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　</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a:t>
                      </a:r>
                      <a:r>
                        <a:rPr lang="en-US" altLang="ja-JP" sz="2400" b="1" i="0" u="none" strike="noStrike">
                          <a:solidFill>
                            <a:srgbClr val="FF0000"/>
                          </a:solidFill>
                          <a:effectLst/>
                          <a:latin typeface="UD デジタル 教科書体 NK-B" panose="02020700000000000000" pitchFamily="18" charset="-128"/>
                          <a:ea typeface="UD デジタル 教科書体 NK-B" panose="02020700000000000000" pitchFamily="18" charset="-128"/>
                        </a:rPr>
                        <a:t>6</a:t>
                      </a:r>
                      <a:r>
                        <a:rPr lang="ja-JP" altLang="en-US" sz="2400" b="1" i="0" u="none" strike="noStrike">
                          <a:solidFill>
                            <a:srgbClr val="FF0000"/>
                          </a:solidFill>
                          <a:effectLst/>
                          <a:latin typeface="UD デジタル 教科書体 NK-B" panose="02020700000000000000" pitchFamily="18" charset="-128"/>
                          <a:ea typeface="UD デジタル 教科書体 NK-B" panose="02020700000000000000" pitchFamily="18" charset="-128"/>
                        </a:rPr>
                        <a:t>分</a:t>
                      </a:r>
                      <a:r>
                        <a:rPr lang="en-US" altLang="ja-JP" sz="2400" b="1" i="0" u="none" strike="noStrike">
                          <a:solidFill>
                            <a:srgbClr val="FF0000"/>
                          </a:solidFill>
                          <a:effectLst/>
                          <a:latin typeface="UD デジタル 教科書体 NK-B" panose="02020700000000000000" pitchFamily="18" charset="-128"/>
                          <a:ea typeface="UD デジタル 教科書体 NK-B" panose="02020700000000000000" pitchFamily="18" charset="-128"/>
                        </a:rPr>
                        <a:t>27</a:t>
                      </a:r>
                      <a:r>
                        <a:rPr lang="ja-JP" altLang="en-US" sz="2400" b="1" i="0" u="none" strike="noStrike">
                          <a:solidFill>
                            <a:srgbClr val="FF0000"/>
                          </a:solidFill>
                          <a:effectLst/>
                          <a:latin typeface="UD デジタル 教科書体 NK-B" panose="02020700000000000000" pitchFamily="18" charset="-128"/>
                          <a:ea typeface="UD デジタル 教科書体 NK-B" panose="02020700000000000000" pitchFamily="18" charset="-128"/>
                        </a:rPr>
                        <a:t>秒</a:t>
                      </a:r>
                      <a:r>
                        <a:rPr lang="en-US" altLang="ja-JP" sz="2400" b="1" i="0" u="none" strike="noStrike">
                          <a:solidFill>
                            <a:srgbClr val="000000"/>
                          </a:solidFill>
                          <a:effectLst/>
                          <a:latin typeface="UD デジタル 教科書体 NK-B" panose="02020700000000000000" pitchFamily="18" charset="-128"/>
                          <a:ea typeface="UD デジタル 教科書体 NK-B" panose="02020700000000000000" pitchFamily="18" charset="-128"/>
                        </a:rPr>
                        <a:t>)</a:t>
                      </a:r>
                    </a:p>
                  </a:txBody>
                  <a:tcPr marL="9525" marR="9525" marT="9525" marB="0" anchor="ctr"/>
                </a:tc>
                <a:extLst>
                  <a:ext uri="{0D108BD9-81ED-4DB2-BD59-A6C34878D82A}">
                    <a16:rowId xmlns:a16="http://schemas.microsoft.com/office/drawing/2014/main" val="1430154554"/>
                  </a:ext>
                </a:extLst>
              </a:tr>
            </a:tbl>
          </a:graphicData>
        </a:graphic>
      </p:graphicFrame>
      <p:sp>
        <p:nvSpPr>
          <p:cNvPr id="7" name="矢印: 左右 6">
            <a:extLst>
              <a:ext uri="{FF2B5EF4-FFF2-40B4-BE49-F238E27FC236}">
                <a16:creationId xmlns:a16="http://schemas.microsoft.com/office/drawing/2014/main" id="{5BBFE74E-2E0D-5305-3B03-BEFBB6D9FC36}"/>
              </a:ext>
            </a:extLst>
          </p:cNvPr>
          <p:cNvSpPr/>
          <p:nvPr/>
        </p:nvSpPr>
        <p:spPr>
          <a:xfrm>
            <a:off x="5850385" y="2788031"/>
            <a:ext cx="1171852" cy="736846"/>
          </a:xfrm>
          <a:prstGeom prst="lef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11A52739-5BB8-5419-7833-A4B463C79450}"/>
              </a:ext>
            </a:extLst>
          </p:cNvPr>
          <p:cNvPicPr>
            <a:picLocks noChangeAspect="1"/>
          </p:cNvPicPr>
          <p:nvPr/>
        </p:nvPicPr>
        <p:blipFill>
          <a:blip r:embed="rId2"/>
          <a:stretch>
            <a:fillRect/>
          </a:stretch>
        </p:blipFill>
        <p:spPr>
          <a:xfrm>
            <a:off x="7321118" y="5302679"/>
            <a:ext cx="864093" cy="1158252"/>
          </a:xfrm>
          <a:prstGeom prst="ellipse">
            <a:avLst/>
          </a:prstGeom>
        </p:spPr>
      </p:pic>
      <p:pic>
        <p:nvPicPr>
          <p:cNvPr id="13" name="図 12">
            <a:extLst>
              <a:ext uri="{FF2B5EF4-FFF2-40B4-BE49-F238E27FC236}">
                <a16:creationId xmlns:a16="http://schemas.microsoft.com/office/drawing/2014/main" id="{9F00D5B1-C607-20FF-3071-86F60154471C}"/>
              </a:ext>
            </a:extLst>
          </p:cNvPr>
          <p:cNvPicPr>
            <a:picLocks noChangeAspect="1"/>
          </p:cNvPicPr>
          <p:nvPr/>
        </p:nvPicPr>
        <p:blipFill>
          <a:blip r:embed="rId3"/>
          <a:stretch>
            <a:fillRect/>
          </a:stretch>
        </p:blipFill>
        <p:spPr>
          <a:xfrm>
            <a:off x="270771" y="5463371"/>
            <a:ext cx="864165" cy="997560"/>
          </a:xfrm>
          <a:prstGeom prst="ellipse">
            <a:avLst/>
          </a:prstGeom>
        </p:spPr>
      </p:pic>
      <p:sp>
        <p:nvSpPr>
          <p:cNvPr id="14" name="吹き出し: 四角形 13">
            <a:extLst>
              <a:ext uri="{FF2B5EF4-FFF2-40B4-BE49-F238E27FC236}">
                <a16:creationId xmlns:a16="http://schemas.microsoft.com/office/drawing/2014/main" id="{E35AB73F-5130-F469-1872-7C6D89BDE0BF}"/>
              </a:ext>
            </a:extLst>
          </p:cNvPr>
          <p:cNvSpPr/>
          <p:nvPr/>
        </p:nvSpPr>
        <p:spPr>
          <a:xfrm>
            <a:off x="1402671" y="5302679"/>
            <a:ext cx="2681057" cy="1158252"/>
          </a:xfrm>
          <a:prstGeom prst="wedgeRectCallout">
            <a:avLst>
              <a:gd name="adj1" fmla="val -59001"/>
              <a:gd name="adj2" fmla="val 30462"/>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a:t>66</a:t>
            </a:r>
            <a:r>
              <a:rPr kumimoji="1" lang="ja-JP" altLang="en-US"/>
              <a:t>⇒</a:t>
            </a:r>
            <a:r>
              <a:rPr kumimoji="1" lang="en-US" altLang="ja-JP"/>
              <a:t>43</a:t>
            </a:r>
            <a:r>
              <a:rPr kumimoji="1" lang="ja-JP" altLang="en-US"/>
              <a:t>⇒</a:t>
            </a:r>
            <a:r>
              <a:rPr kumimoji="1" lang="en-US" altLang="ja-JP"/>
              <a:t>19</a:t>
            </a:r>
            <a:r>
              <a:rPr kumimoji="1" lang="ja-JP" altLang="en-US"/>
              <a:t>位ときてるんだからこの傾き的には優勝いけるでしょ！</a:t>
            </a:r>
          </a:p>
        </p:txBody>
      </p:sp>
      <p:sp>
        <p:nvSpPr>
          <p:cNvPr id="15" name="吹き出し: 四角形 14">
            <a:extLst>
              <a:ext uri="{FF2B5EF4-FFF2-40B4-BE49-F238E27FC236}">
                <a16:creationId xmlns:a16="http://schemas.microsoft.com/office/drawing/2014/main" id="{DC512C94-2F5B-B14A-876A-4DA3BF3D3A09}"/>
              </a:ext>
            </a:extLst>
          </p:cNvPr>
          <p:cNvSpPr/>
          <p:nvPr/>
        </p:nvSpPr>
        <p:spPr>
          <a:xfrm>
            <a:off x="5007006" y="5302679"/>
            <a:ext cx="1953087" cy="1158252"/>
          </a:xfrm>
          <a:prstGeom prst="wedgeRectCallout">
            <a:avLst>
              <a:gd name="adj1" fmla="val 66496"/>
              <a:gd name="adj2" fmla="val 23564"/>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１日１秒ずつでいいから縮めればいいんだよ</a:t>
            </a:r>
          </a:p>
        </p:txBody>
      </p:sp>
      <p:pic>
        <p:nvPicPr>
          <p:cNvPr id="16" name="図 15" descr="青いユニフォームを着た少年&#10;&#10;中程度の精度で自動的に生成された説明">
            <a:extLst>
              <a:ext uri="{FF2B5EF4-FFF2-40B4-BE49-F238E27FC236}">
                <a16:creationId xmlns:a16="http://schemas.microsoft.com/office/drawing/2014/main" id="{6A443CEC-18C4-29FF-0692-CBDFE89F708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642" t="17974" r="32537" b="43045"/>
          <a:stretch/>
        </p:blipFill>
        <p:spPr>
          <a:xfrm>
            <a:off x="9035176" y="6015490"/>
            <a:ext cx="659240" cy="646331"/>
          </a:xfrm>
          <a:prstGeom prst="ellipse">
            <a:avLst/>
          </a:prstGeom>
        </p:spPr>
      </p:pic>
      <p:sp>
        <p:nvSpPr>
          <p:cNvPr id="17" name="思考の吹き出し: 雲形 16">
            <a:extLst>
              <a:ext uri="{FF2B5EF4-FFF2-40B4-BE49-F238E27FC236}">
                <a16:creationId xmlns:a16="http://schemas.microsoft.com/office/drawing/2014/main" id="{F43DCBF1-EF0B-A509-1D76-A8F176FE96F3}"/>
              </a:ext>
            </a:extLst>
          </p:cNvPr>
          <p:cNvSpPr/>
          <p:nvPr/>
        </p:nvSpPr>
        <p:spPr>
          <a:xfrm>
            <a:off x="9694416" y="5302679"/>
            <a:ext cx="2497584" cy="1035977"/>
          </a:xfrm>
          <a:prstGeom prst="cloudCallout">
            <a:avLst>
              <a:gd name="adj1" fmla="val -46425"/>
              <a:gd name="adj2" fmla="val 4707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a:t>No</a:t>
            </a:r>
            <a:r>
              <a:rPr kumimoji="1" lang="ja-JP" altLang="en-US"/>
              <a:t>と言えない雰囲気だ！</a:t>
            </a:r>
          </a:p>
        </p:txBody>
      </p:sp>
    </p:spTree>
    <p:extLst>
      <p:ext uri="{BB962C8B-B14F-4D97-AF65-F5344CB8AC3E}">
        <p14:creationId xmlns:p14="http://schemas.microsoft.com/office/powerpoint/2010/main" val="1234139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sz="quarter" idx="13"/>
            <p:extLst>
              <p:ext uri="{D42A27DB-BD31-4B8C-83A1-F6EECF244321}">
                <p14:modId xmlns:p14="http://schemas.microsoft.com/office/powerpoint/2010/main" val="1982514004"/>
              </p:ext>
            </p:extLst>
          </p:nvPr>
        </p:nvGraphicFramePr>
        <p:xfrm>
          <a:off x="346362" y="1128952"/>
          <a:ext cx="11707095" cy="4634539"/>
        </p:xfrm>
        <a:graphic>
          <a:graphicData uri="http://schemas.openxmlformats.org/drawingml/2006/table">
            <a:tbl>
              <a:tblPr/>
              <a:tblGrid>
                <a:gridCol w="330832">
                  <a:extLst>
                    <a:ext uri="{9D8B030D-6E8A-4147-A177-3AD203B41FA5}">
                      <a16:colId xmlns:a16="http://schemas.microsoft.com/office/drawing/2014/main" val="1261291194"/>
                    </a:ext>
                  </a:extLst>
                </a:gridCol>
                <a:gridCol w="1353321">
                  <a:extLst>
                    <a:ext uri="{9D8B030D-6E8A-4147-A177-3AD203B41FA5}">
                      <a16:colId xmlns:a16="http://schemas.microsoft.com/office/drawing/2014/main" val="555260350"/>
                    </a:ext>
                  </a:extLst>
                </a:gridCol>
                <a:gridCol w="1204933">
                  <a:extLst>
                    <a:ext uri="{9D8B030D-6E8A-4147-A177-3AD203B41FA5}">
                      <a16:colId xmlns:a16="http://schemas.microsoft.com/office/drawing/2014/main" val="2712675708"/>
                    </a:ext>
                  </a:extLst>
                </a:gridCol>
                <a:gridCol w="1204933">
                  <a:extLst>
                    <a:ext uri="{9D8B030D-6E8A-4147-A177-3AD203B41FA5}">
                      <a16:colId xmlns:a16="http://schemas.microsoft.com/office/drawing/2014/main" val="148405265"/>
                    </a:ext>
                  </a:extLst>
                </a:gridCol>
                <a:gridCol w="1204933">
                  <a:extLst>
                    <a:ext uri="{9D8B030D-6E8A-4147-A177-3AD203B41FA5}">
                      <a16:colId xmlns:a16="http://schemas.microsoft.com/office/drawing/2014/main" val="2789663502"/>
                    </a:ext>
                  </a:extLst>
                </a:gridCol>
                <a:gridCol w="1204933">
                  <a:extLst>
                    <a:ext uri="{9D8B030D-6E8A-4147-A177-3AD203B41FA5}">
                      <a16:colId xmlns:a16="http://schemas.microsoft.com/office/drawing/2014/main" val="1328759728"/>
                    </a:ext>
                  </a:extLst>
                </a:gridCol>
                <a:gridCol w="1204933">
                  <a:extLst>
                    <a:ext uri="{9D8B030D-6E8A-4147-A177-3AD203B41FA5}">
                      <a16:colId xmlns:a16="http://schemas.microsoft.com/office/drawing/2014/main" val="789814846"/>
                    </a:ext>
                  </a:extLst>
                </a:gridCol>
                <a:gridCol w="1204933">
                  <a:extLst>
                    <a:ext uri="{9D8B030D-6E8A-4147-A177-3AD203B41FA5}">
                      <a16:colId xmlns:a16="http://schemas.microsoft.com/office/drawing/2014/main" val="4218215097"/>
                    </a:ext>
                  </a:extLst>
                </a:gridCol>
                <a:gridCol w="2793344">
                  <a:extLst>
                    <a:ext uri="{9D8B030D-6E8A-4147-A177-3AD203B41FA5}">
                      <a16:colId xmlns:a16="http://schemas.microsoft.com/office/drawing/2014/main" val="3979042546"/>
                    </a:ext>
                  </a:extLst>
                </a:gridCol>
              </a:tblGrid>
              <a:tr h="485431">
                <a:tc>
                  <a:txBody>
                    <a:bodyPr/>
                    <a:lstStyle/>
                    <a:p>
                      <a:pPr algn="l"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５月</a:t>
                      </a:r>
                    </a:p>
                  </a:txBody>
                  <a:tcPr marL="0" marR="0" marT="0" marB="0" anchor="ctr">
                    <a:lnL w="6350" cap="flat" cmpd="sng" algn="ctr">
                      <a:solidFill>
                        <a:srgbClr val="000000"/>
                      </a:solidFill>
                      <a:prstDash val="solid"/>
                      <a:round/>
                      <a:headEnd type="none" w="med" len="med"/>
                      <a:tailEnd type="none" w="med" len="med"/>
                    </a:lnL>
                    <a:lnR w="19050" cap="flat" cmpd="sng" algn="ctr">
                      <a:solidFill>
                        <a:schemeClr val="bg1">
                          <a:lumMod val="65000"/>
                        </a:schemeClr>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６月</a:t>
                      </a:r>
                    </a:p>
                  </a:txBody>
                  <a:tcPr marL="0" marR="0" marT="0" marB="0" anchor="ctr">
                    <a:lnL w="19050" cap="flat" cmpd="sng" algn="ctr">
                      <a:solidFill>
                        <a:schemeClr val="bg1">
                          <a:lumMod val="65000"/>
                        </a:schemeClr>
                      </a:solidFill>
                      <a:prstDash val="dot"/>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７月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８月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９月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１０月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１１月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１２月</a:t>
                      </a:r>
                    </a:p>
                  </a:txBody>
                  <a:tcPr marL="0" marR="0" marT="0" marB="0" anchor="ctr">
                    <a:lnL w="12700" cap="flat" cmpd="sng" algn="ctr">
                      <a:solidFill>
                        <a:schemeClr val="bg1">
                          <a:lumMod val="75000"/>
                        </a:schemeClr>
                      </a:solidFill>
                      <a:prstDash val="dash"/>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65137924"/>
                  </a:ext>
                </a:extLst>
              </a:tr>
              <a:tr h="4149108">
                <a:tc>
                  <a:txBody>
                    <a:bodyPr/>
                    <a:lstStyle/>
                    <a:p>
                      <a:pPr algn="ctr" fontAlgn="ctr"/>
                      <a:r>
                        <a:rPr lang="en-US" altLang="ja-JP" sz="2400" b="0" i="0" u="none" strike="noStrike" dirty="0">
                          <a:effectLst/>
                          <a:latin typeface="UD デジタル 教科書体 NK-B" panose="02020700000000000000" pitchFamily="18" charset="-128"/>
                          <a:ea typeface="UD デジタル 教科書体 NK-B" panose="02020700000000000000" pitchFamily="18" charset="-128"/>
                        </a:rPr>
                        <a:t>event</a:t>
                      </a:r>
                      <a:endParaRPr lang="ja-JP" altLang="en-US" sz="2400" b="0" i="0" u="none" strike="noStrike" dirty="0">
                        <a:effectLst/>
                        <a:latin typeface="UD デジタル 教科書体 NK-B" panose="02020700000000000000" pitchFamily="18" charset="-128"/>
                        <a:ea typeface="UD デジタル 教科書体 NK-B" panose="02020700000000000000" pitchFamily="18" charset="-128"/>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dirty="0">
                        <a:effectLst/>
                        <a:latin typeface="UD デジタル 教科書体 NK-B" panose="02020700000000000000" pitchFamily="18" charset="-128"/>
                        <a:ea typeface="UD デジタル 教科書体 NK-B" panose="02020700000000000000" pitchFamily="18" charset="-128"/>
                      </a:endParaRPr>
                    </a:p>
                  </a:txBody>
                  <a:tcPr marL="0" marR="0" marT="0" marB="0" anchor="ctr">
                    <a:lnL w="6350" cap="flat" cmpd="sng" algn="ctr">
                      <a:solidFill>
                        <a:srgbClr val="000000"/>
                      </a:solidFill>
                      <a:prstDash val="solid"/>
                      <a:round/>
                      <a:headEnd type="none" w="med" len="med"/>
                      <a:tailEnd type="none" w="med" len="med"/>
                    </a:lnL>
                    <a:lnR w="19050" cap="flat" cmpd="sng" algn="ctr">
                      <a:solidFill>
                        <a:schemeClr val="bg1">
                          <a:lumMod val="65000"/>
                        </a:schemeClr>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9050" cap="flat" cmpd="sng" algn="ctr">
                      <a:solidFill>
                        <a:schemeClr val="bg1">
                          <a:lumMod val="65000"/>
                        </a:schemeClr>
                      </a:solidFill>
                      <a:prstDash val="dot"/>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dirty="0">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1922618"/>
                  </a:ext>
                </a:extLst>
              </a:tr>
            </a:tbl>
          </a:graphicData>
        </a:graphic>
      </p:graphicFrame>
      <p:sp>
        <p:nvSpPr>
          <p:cNvPr id="5" name="ホームベース 4"/>
          <p:cNvSpPr/>
          <p:nvPr/>
        </p:nvSpPr>
        <p:spPr>
          <a:xfrm>
            <a:off x="720614" y="1779524"/>
            <a:ext cx="1132596" cy="1368388"/>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1600" dirty="0">
                <a:solidFill>
                  <a:srgbClr val="0070C0"/>
                </a:solidFill>
                <a:latin typeface="UD デジタル 教科書体 NK-B" panose="02020700000000000000" pitchFamily="18" charset="-128"/>
                <a:ea typeface="UD デジタル 教科書体 NK-B" panose="02020700000000000000" pitchFamily="18" charset="-128"/>
              </a:rPr>
              <a:t>Recruiting participants</a:t>
            </a:r>
            <a:endParaRPr kumimoji="1" lang="ja-JP" altLang="en-US" sz="1600" dirty="0">
              <a:solidFill>
                <a:srgbClr val="0070C0"/>
              </a:solidFill>
              <a:latin typeface="UD デジタル 教科書体 NK-B" panose="02020700000000000000" pitchFamily="18" charset="-128"/>
              <a:ea typeface="UD デジタル 教科書体 NK-B" panose="02020700000000000000" pitchFamily="18" charset="-128"/>
            </a:endParaRPr>
          </a:p>
        </p:txBody>
      </p:sp>
      <p:sp>
        <p:nvSpPr>
          <p:cNvPr id="7" name="テキスト ボックス 7"/>
          <p:cNvSpPr txBox="1"/>
          <p:nvPr/>
        </p:nvSpPr>
        <p:spPr>
          <a:xfrm>
            <a:off x="2033426" y="1674418"/>
            <a:ext cx="2865342" cy="40147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dirty="0">
                <a:solidFill>
                  <a:srgbClr val="0070C0"/>
                </a:solidFill>
                <a:latin typeface="UD デジタル 教科書体 NK-B" panose="02020700000000000000" pitchFamily="18" charset="-128"/>
                <a:ea typeface="UD デジタル 教科書体 NK-B" panose="02020700000000000000" pitchFamily="18" charset="-128"/>
              </a:rPr>
              <a:t>☆</a:t>
            </a:r>
            <a:r>
              <a:rPr kumimoji="1" lang="en-US" altLang="ja-JP" sz="1600" b="1" dirty="0">
                <a:solidFill>
                  <a:srgbClr val="0070C0"/>
                </a:solidFill>
                <a:latin typeface="UD デジタル 教科書体 NK-B" panose="02020700000000000000" pitchFamily="18" charset="-128"/>
                <a:ea typeface="UD デジタル 教科書体 NK-B" panose="02020700000000000000" pitchFamily="18" charset="-128"/>
              </a:rPr>
              <a:t>K/O</a:t>
            </a:r>
          </a:p>
        </p:txBody>
      </p:sp>
      <p:sp>
        <p:nvSpPr>
          <p:cNvPr id="20" name="左右矢印 19"/>
          <p:cNvSpPr/>
          <p:nvPr/>
        </p:nvSpPr>
        <p:spPr>
          <a:xfrm>
            <a:off x="1951387" y="3415414"/>
            <a:ext cx="8403340" cy="753917"/>
          </a:xfrm>
          <a:prstGeom prst="leftRightArrow">
            <a:avLst/>
          </a:prstGeom>
          <a:solidFill>
            <a:schemeClr val="accent4">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600" b="1" dirty="0">
                <a:solidFill>
                  <a:srgbClr val="FF0000"/>
                </a:solidFill>
                <a:latin typeface="UD デジタル 教科書体 NK-B" panose="02020700000000000000" pitchFamily="18" charset="-128"/>
                <a:ea typeface="UD デジタル 教科書体 NK-B" panose="02020700000000000000" pitchFamily="18" charset="-128"/>
              </a:rPr>
              <a:t>　</a:t>
            </a:r>
            <a:r>
              <a:rPr kumimoji="1" lang="en-US" altLang="ja-JP" sz="1600" b="1" dirty="0">
                <a:solidFill>
                  <a:srgbClr val="FF0000"/>
                </a:solidFill>
                <a:latin typeface="UD デジタル 教科書体 NK-B" panose="02020700000000000000" pitchFamily="18" charset="-128"/>
                <a:ea typeface="UD デジタル 教科書体 NK-B" panose="02020700000000000000" pitchFamily="18" charset="-128"/>
              </a:rPr>
              <a:t>Running/Walking group </a:t>
            </a:r>
            <a:r>
              <a:rPr kumimoji="1" lang="en-US" altLang="ja-JP" sz="1600" b="1" dirty="0" err="1">
                <a:solidFill>
                  <a:srgbClr val="FF0000"/>
                </a:solidFill>
                <a:latin typeface="UD デジタル 教科書体 NK-B" panose="02020700000000000000" pitchFamily="18" charset="-128"/>
                <a:ea typeface="UD デジタル 教科書体 NK-B" panose="02020700000000000000" pitchFamily="18" charset="-128"/>
              </a:rPr>
              <a:t>plactice</a:t>
            </a:r>
            <a:r>
              <a:rPr lang="en-US" altLang="ja-JP" sz="1600" b="1" dirty="0">
                <a:solidFill>
                  <a:srgbClr val="FF0000"/>
                </a:solidFill>
                <a:latin typeface="UD デジタル 教科書体 NK-B" panose="02020700000000000000" pitchFamily="18" charset="-128"/>
                <a:ea typeface="UD デジタル 教科書体 NK-B" panose="02020700000000000000" pitchFamily="18" charset="-128"/>
              </a:rPr>
              <a:t> (2times/week)</a:t>
            </a:r>
            <a:endParaRPr kumimoji="1" lang="en-US" altLang="ja-JP" sz="1600" b="1" dirty="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36" name="正方形/長方形 35"/>
          <p:cNvSpPr/>
          <p:nvPr/>
        </p:nvSpPr>
        <p:spPr>
          <a:xfrm>
            <a:off x="8047173" y="68983"/>
            <a:ext cx="3439130" cy="327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b="1" dirty="0">
                <a:solidFill>
                  <a:srgbClr val="0070C0"/>
                </a:solidFill>
                <a:latin typeface="UD デジタル 教科書体 NK-B" panose="02020700000000000000" pitchFamily="18" charset="-128"/>
                <a:ea typeface="UD デジタル 教科書体 NK-B" panose="02020700000000000000" pitchFamily="18" charset="-128"/>
              </a:rPr>
              <a:t>Blue</a:t>
            </a:r>
            <a:r>
              <a:rPr kumimoji="1" lang="ja-JP" altLang="en-US" b="1" dirty="0">
                <a:solidFill>
                  <a:srgbClr val="0070C0"/>
                </a:solidFill>
                <a:latin typeface="UD デジタル 教科書体 NK-B" panose="02020700000000000000" pitchFamily="18" charset="-128"/>
                <a:ea typeface="UD デジタル 教科書体 NK-B" panose="02020700000000000000" pitchFamily="18" charset="-128"/>
              </a:rPr>
              <a:t>：</a:t>
            </a:r>
            <a:r>
              <a:rPr kumimoji="1" lang="en-US" altLang="ja-JP" b="1" dirty="0">
                <a:solidFill>
                  <a:srgbClr val="0070C0"/>
                </a:solidFill>
                <a:latin typeface="UD デジタル 教科書体 NK-B" panose="02020700000000000000" pitchFamily="18" charset="-128"/>
                <a:ea typeface="UD デジタル 教科書体 NK-B" panose="02020700000000000000" pitchFamily="18" charset="-128"/>
              </a:rPr>
              <a:t>Online</a:t>
            </a:r>
            <a:endParaRPr kumimoji="1" lang="ja-JP" altLang="en-US" b="1" dirty="0">
              <a:solidFill>
                <a:srgbClr val="0070C0"/>
              </a:solidFill>
              <a:latin typeface="UD デジタル 教科書体 NK-B" panose="02020700000000000000" pitchFamily="18" charset="-128"/>
              <a:ea typeface="UD デジタル 教科書体 NK-B" panose="02020700000000000000" pitchFamily="18" charset="-128"/>
            </a:endParaRPr>
          </a:p>
        </p:txBody>
      </p:sp>
      <p:sp>
        <p:nvSpPr>
          <p:cNvPr id="37" name="正方形/長方形 36"/>
          <p:cNvSpPr/>
          <p:nvPr/>
        </p:nvSpPr>
        <p:spPr>
          <a:xfrm>
            <a:off x="8047173" y="354483"/>
            <a:ext cx="3992005" cy="3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1" dirty="0">
                <a:solidFill>
                  <a:srgbClr val="FF0000"/>
                </a:solidFill>
                <a:latin typeface="UD デジタル 教科書体 NK-B" panose="02020700000000000000" pitchFamily="18" charset="-128"/>
                <a:ea typeface="UD デジタル 教科書体 NK-B" panose="02020700000000000000" pitchFamily="18" charset="-128"/>
              </a:rPr>
              <a:t>Red</a:t>
            </a:r>
            <a:r>
              <a:rPr kumimoji="1" lang="ja-JP" altLang="en-US" b="1" dirty="0">
                <a:solidFill>
                  <a:srgbClr val="FF0000"/>
                </a:solidFill>
                <a:latin typeface="UD デジタル 教科書体 NK-B" panose="02020700000000000000" pitchFamily="18" charset="-128"/>
                <a:ea typeface="UD デジタル 教科書体 NK-B" panose="02020700000000000000" pitchFamily="18" charset="-128"/>
              </a:rPr>
              <a:t>　：</a:t>
            </a:r>
            <a:r>
              <a:rPr lang="en-US" altLang="ja-JP" b="1" dirty="0">
                <a:solidFill>
                  <a:srgbClr val="FF0000"/>
                </a:solidFill>
                <a:latin typeface="UD デジタル 教科書体 NK-B" panose="02020700000000000000" pitchFamily="18" charset="-128"/>
                <a:ea typeface="UD デジタル 教科書体 NK-B" panose="02020700000000000000" pitchFamily="18" charset="-128"/>
              </a:rPr>
              <a:t>real</a:t>
            </a:r>
            <a:endParaRPr kumimoji="1" lang="ja-JP" altLang="en-US" sz="1000" b="1"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26" name="テキスト ボックス 12"/>
          <p:cNvSpPr txBox="1"/>
          <p:nvPr/>
        </p:nvSpPr>
        <p:spPr>
          <a:xfrm>
            <a:off x="9236732" y="1674418"/>
            <a:ext cx="2652070" cy="100870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dirty="0">
                <a:solidFill>
                  <a:srgbClr val="FF0000"/>
                </a:solidFill>
                <a:latin typeface="UD デジタル 教科書体 NK-B" panose="02020700000000000000" pitchFamily="18" charset="-128"/>
                <a:ea typeface="UD デジタル 教科書体 NK-B" panose="02020700000000000000" pitchFamily="18" charset="-128"/>
              </a:rPr>
              <a:t>☆</a:t>
            </a:r>
            <a:r>
              <a:rPr kumimoji="1" lang="en-US" altLang="ja-JP" sz="1800" b="1" dirty="0" err="1">
                <a:solidFill>
                  <a:srgbClr val="FF0000"/>
                </a:solidFill>
                <a:latin typeface="UD デジタル 教科書体 NK-B" panose="02020700000000000000" pitchFamily="18" charset="-128"/>
                <a:ea typeface="UD デジタル 教科書体 NK-B" panose="02020700000000000000" pitchFamily="18" charset="-128"/>
              </a:rPr>
              <a:t>Zensha</a:t>
            </a:r>
            <a:r>
              <a:rPr kumimoji="1" lang="en-US" altLang="ja-JP" sz="1800" b="1" dirty="0">
                <a:solidFill>
                  <a:srgbClr val="FF0000"/>
                </a:solidFill>
                <a:latin typeface="UD デジタル 教科書体 NK-B" panose="02020700000000000000" pitchFamily="18" charset="-128"/>
                <a:ea typeface="UD デジタル 教科書体 NK-B" panose="02020700000000000000" pitchFamily="18" charset="-128"/>
              </a:rPr>
              <a:t> </a:t>
            </a:r>
            <a:r>
              <a:rPr kumimoji="1" lang="en-US" altLang="ja-JP" sz="1800" b="1" dirty="0" err="1">
                <a:solidFill>
                  <a:srgbClr val="FF0000"/>
                </a:solidFill>
                <a:latin typeface="UD デジタル 教科書体 NK-B" panose="02020700000000000000" pitchFamily="18" charset="-128"/>
                <a:ea typeface="UD デジタル 教科書体 NK-B" panose="02020700000000000000" pitchFamily="18" charset="-128"/>
              </a:rPr>
              <a:t>Ekiden</a:t>
            </a:r>
            <a:endParaRPr kumimoji="1" lang="en-US" altLang="ja-JP" sz="1800" b="1" dirty="0">
              <a:solidFill>
                <a:srgbClr val="FF0000"/>
              </a:solidFill>
              <a:latin typeface="UD デジタル 教科書体 NK-B" panose="02020700000000000000" pitchFamily="18" charset="-128"/>
              <a:ea typeface="UD デジタル 教科書体 NK-B" panose="02020700000000000000" pitchFamily="18" charset="-128"/>
            </a:endParaRPr>
          </a:p>
          <a:p>
            <a:r>
              <a:rPr lang="en-US" altLang="ja-JP" sz="1800" b="1" dirty="0">
                <a:solidFill>
                  <a:srgbClr val="FF0000"/>
                </a:solidFill>
                <a:latin typeface="UD デジタル 教科書体 NK-B" panose="02020700000000000000" pitchFamily="18" charset="-128"/>
                <a:ea typeface="UD デジタル 教科書体 NK-B" panose="02020700000000000000" pitchFamily="18" charset="-128"/>
              </a:rPr>
              <a:t> (Company </a:t>
            </a:r>
            <a:r>
              <a:rPr lang="en-US" altLang="ja-JP" sz="1800" b="1" dirty="0" err="1">
                <a:solidFill>
                  <a:srgbClr val="FF0000"/>
                </a:solidFill>
                <a:latin typeface="UD デジタル 教科書体 NK-B" panose="02020700000000000000" pitchFamily="18" charset="-128"/>
                <a:ea typeface="UD デジタル 教科書体 NK-B" panose="02020700000000000000" pitchFamily="18" charset="-128"/>
              </a:rPr>
              <a:t>Ekiden</a:t>
            </a:r>
            <a:r>
              <a:rPr lang="en-US" altLang="ja-JP" sz="1800" b="1" dirty="0">
                <a:solidFill>
                  <a:srgbClr val="FF0000"/>
                </a:solidFill>
                <a:latin typeface="UD デジタル 教科書体 NK-B" panose="02020700000000000000" pitchFamily="18" charset="-128"/>
                <a:ea typeface="UD デジタル 教科書体 NK-B" panose="02020700000000000000" pitchFamily="18" charset="-128"/>
              </a:rPr>
              <a:t> competition in TMC)</a:t>
            </a:r>
            <a:endParaRPr kumimoji="1" lang="ja-JP" altLang="en-US" sz="1800" b="1" dirty="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63" name="角丸四角形 62"/>
          <p:cNvSpPr/>
          <p:nvPr/>
        </p:nvSpPr>
        <p:spPr>
          <a:xfrm>
            <a:off x="161492" y="6017343"/>
            <a:ext cx="11863593" cy="698558"/>
          </a:xfrm>
          <a:prstGeom prst="roundRect">
            <a:avLst/>
          </a:prstGeom>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b="1" dirty="0">
                <a:solidFill>
                  <a:srgbClr val="FF0000"/>
                </a:solidFill>
                <a:latin typeface="UD デジタル 教科書体 NK-B" panose="02020700000000000000" pitchFamily="18" charset="-128"/>
                <a:ea typeface="UD デジタル 教科書体 NK-B" panose="02020700000000000000" pitchFamily="18" charset="-128"/>
              </a:rPr>
              <a:t>With the goal of the competition in December, we will focus on strengthening communication and physical fitness</a:t>
            </a:r>
            <a:r>
              <a:rPr kumimoji="1" lang="ja-JP" altLang="en-US" b="1" dirty="0">
                <a:solidFill>
                  <a:srgbClr val="FF0000"/>
                </a:solidFill>
                <a:latin typeface="UD デジタル 教科書体 NK-B" panose="02020700000000000000" pitchFamily="18" charset="-128"/>
                <a:ea typeface="UD デジタル 教科書体 NK-B" panose="02020700000000000000" pitchFamily="18" charset="-128"/>
              </a:rPr>
              <a:t>　</a:t>
            </a:r>
            <a:r>
              <a:rPr kumimoji="1" lang="en-US" altLang="ja-JP" b="1" dirty="0">
                <a:solidFill>
                  <a:srgbClr val="FF0000"/>
                </a:solidFill>
                <a:latin typeface="UD デジタル 教科書体 NK-B" panose="02020700000000000000" pitchFamily="18" charset="-128"/>
                <a:ea typeface="UD デジタル 教科書体 NK-B" panose="02020700000000000000" pitchFamily="18" charset="-128"/>
              </a:rPr>
              <a:t>through </a:t>
            </a:r>
            <a:r>
              <a:rPr kumimoji="1" lang="en-US" altLang="ja-JP" b="1" dirty="0" err="1">
                <a:solidFill>
                  <a:srgbClr val="FF0000"/>
                </a:solidFill>
                <a:latin typeface="UD デジタル 教科書体 NK-B" panose="02020700000000000000" pitchFamily="18" charset="-128"/>
                <a:ea typeface="UD デジタル 教科書体 NK-B" panose="02020700000000000000" pitchFamily="18" charset="-128"/>
              </a:rPr>
              <a:t>plactice</a:t>
            </a:r>
            <a:endParaRPr kumimoji="1" lang="ja-JP" altLang="en-US" b="1" dirty="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7" name="テキスト ボックス 7">
            <a:extLst>
              <a:ext uri="{FF2B5EF4-FFF2-40B4-BE49-F238E27FC236}">
                <a16:creationId xmlns:a16="http://schemas.microsoft.com/office/drawing/2014/main" id="{1DBAFC52-5F6E-4327-8595-5A184948BE87}"/>
              </a:ext>
            </a:extLst>
          </p:cNvPr>
          <p:cNvSpPr txBox="1"/>
          <p:nvPr/>
        </p:nvSpPr>
        <p:spPr>
          <a:xfrm>
            <a:off x="2924768" y="2066349"/>
            <a:ext cx="1470251" cy="45150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dirty="0">
                <a:solidFill>
                  <a:srgbClr val="FF0000"/>
                </a:solidFill>
                <a:latin typeface="UD デジタル 教科書体 NK-B" panose="02020700000000000000" pitchFamily="18" charset="-128"/>
                <a:ea typeface="UD デジタル 教科書体 NK-B" panose="02020700000000000000" pitchFamily="18" charset="-128"/>
              </a:rPr>
              <a:t>☆</a:t>
            </a:r>
            <a:r>
              <a:rPr kumimoji="1" lang="en-US" altLang="ja-JP" sz="1600" b="1" dirty="0">
                <a:solidFill>
                  <a:srgbClr val="FF0000"/>
                </a:solidFill>
                <a:latin typeface="UD デジタル 教科書体 NK-B" panose="02020700000000000000" pitchFamily="18" charset="-128"/>
                <a:ea typeface="UD デジタル 教科書体 NK-B" panose="02020700000000000000" pitchFamily="18" charset="-128"/>
              </a:rPr>
              <a:t>BBQ</a:t>
            </a:r>
          </a:p>
        </p:txBody>
      </p:sp>
      <p:sp>
        <p:nvSpPr>
          <p:cNvPr id="39" name="テキスト ボックス 38">
            <a:extLst>
              <a:ext uri="{FF2B5EF4-FFF2-40B4-BE49-F238E27FC236}">
                <a16:creationId xmlns:a16="http://schemas.microsoft.com/office/drawing/2014/main" id="{5889A437-D336-4124-A458-3B75CD56885B}"/>
              </a:ext>
            </a:extLst>
          </p:cNvPr>
          <p:cNvSpPr txBox="1"/>
          <p:nvPr/>
        </p:nvSpPr>
        <p:spPr>
          <a:xfrm>
            <a:off x="145142" y="0"/>
            <a:ext cx="6270171" cy="584775"/>
          </a:xfrm>
          <a:prstGeom prst="rect">
            <a:avLst/>
          </a:prstGeom>
          <a:noFill/>
        </p:spPr>
        <p:txBody>
          <a:bodyPr wrap="square" rtlCol="0">
            <a:spAutoFit/>
          </a:bodyPr>
          <a:lstStyle/>
          <a:p>
            <a:r>
              <a:rPr lang="en-US" altLang="ja-JP" sz="3200" u="sng" dirty="0" err="1">
                <a:latin typeface="UD デジタル 教科書体 NK-B" panose="02020700000000000000" pitchFamily="18" charset="-128"/>
                <a:ea typeface="UD デジタル 教科書体 NK-B" panose="02020700000000000000" pitchFamily="18" charset="-128"/>
              </a:rPr>
              <a:t>Ekiden</a:t>
            </a:r>
            <a:r>
              <a:rPr lang="en-US" altLang="ja-JP" sz="3200" u="sng" dirty="0">
                <a:latin typeface="UD デジタル 教科書体 NK-B" panose="02020700000000000000" pitchFamily="18" charset="-128"/>
                <a:ea typeface="UD デジタル 教科書体 NK-B" panose="02020700000000000000" pitchFamily="18" charset="-128"/>
              </a:rPr>
              <a:t>/Walking Schedule</a:t>
            </a:r>
          </a:p>
        </p:txBody>
      </p:sp>
      <p:sp>
        <p:nvSpPr>
          <p:cNvPr id="2" name="左右矢印 19">
            <a:extLst>
              <a:ext uri="{FF2B5EF4-FFF2-40B4-BE49-F238E27FC236}">
                <a16:creationId xmlns:a16="http://schemas.microsoft.com/office/drawing/2014/main" id="{F91061A9-2305-34EA-1B84-C5280DFDBBFF}"/>
              </a:ext>
            </a:extLst>
          </p:cNvPr>
          <p:cNvSpPr/>
          <p:nvPr/>
        </p:nvSpPr>
        <p:spPr>
          <a:xfrm>
            <a:off x="1951387" y="4230729"/>
            <a:ext cx="8403340" cy="801244"/>
          </a:xfrm>
          <a:prstGeom prst="leftRightArrow">
            <a:avLst/>
          </a:prstGeom>
          <a:solidFill>
            <a:schemeClr val="accent4">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600" b="1" dirty="0">
                <a:solidFill>
                  <a:srgbClr val="0070C0"/>
                </a:solidFill>
                <a:latin typeface="UD デジタル 教科書体 NK-B" panose="02020700000000000000" pitchFamily="18" charset="-128"/>
                <a:ea typeface="UD デジタル 教科書体 NK-B" panose="02020700000000000000" pitchFamily="18" charset="-128"/>
              </a:rPr>
              <a:t>　</a:t>
            </a:r>
            <a:r>
              <a:rPr kumimoji="1" lang="en-US" altLang="ja-JP" sz="1600" b="1" dirty="0">
                <a:solidFill>
                  <a:srgbClr val="0070C0"/>
                </a:solidFill>
                <a:latin typeface="UD デジタル 教科書体 NK-B" panose="02020700000000000000" pitchFamily="18" charset="-128"/>
                <a:ea typeface="UD デジタル 教科書体 NK-B" panose="02020700000000000000" pitchFamily="18" charset="-128"/>
              </a:rPr>
              <a:t>Online event (periodically)</a:t>
            </a:r>
            <a:endParaRPr kumimoji="1" lang="ja-JP" altLang="en-US" sz="1600" b="1" dirty="0">
              <a:solidFill>
                <a:srgbClr val="0070C0"/>
              </a:solidFill>
              <a:latin typeface="UD デジタル 教科書体 NK-B" panose="02020700000000000000" pitchFamily="18" charset="-128"/>
              <a:ea typeface="UD デジタル 教科書体 NK-B" panose="02020700000000000000" pitchFamily="18" charset="-128"/>
            </a:endParaRPr>
          </a:p>
        </p:txBody>
      </p:sp>
      <p:sp>
        <p:nvSpPr>
          <p:cNvPr id="3" name="正方形/長方形 2">
            <a:extLst>
              <a:ext uri="{FF2B5EF4-FFF2-40B4-BE49-F238E27FC236}">
                <a16:creationId xmlns:a16="http://schemas.microsoft.com/office/drawing/2014/main" id="{D3EC3639-0242-F0CA-A0AB-0BABB1F46C09}"/>
              </a:ext>
            </a:extLst>
          </p:cNvPr>
          <p:cNvSpPr/>
          <p:nvPr/>
        </p:nvSpPr>
        <p:spPr>
          <a:xfrm>
            <a:off x="12407153" y="119075"/>
            <a:ext cx="1649506" cy="642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アプデ済</a:t>
            </a:r>
          </a:p>
        </p:txBody>
      </p:sp>
      <p:sp>
        <p:nvSpPr>
          <p:cNvPr id="9" name="テキスト ボックス 7">
            <a:extLst>
              <a:ext uri="{FF2B5EF4-FFF2-40B4-BE49-F238E27FC236}">
                <a16:creationId xmlns:a16="http://schemas.microsoft.com/office/drawing/2014/main" id="{80A98CC5-CCB6-16A6-EBE9-EC5777374855}"/>
              </a:ext>
            </a:extLst>
          </p:cNvPr>
          <p:cNvSpPr txBox="1"/>
          <p:nvPr/>
        </p:nvSpPr>
        <p:spPr>
          <a:xfrm>
            <a:off x="7921271" y="2598576"/>
            <a:ext cx="2814863" cy="8048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dirty="0">
                <a:solidFill>
                  <a:srgbClr val="FF0000"/>
                </a:solidFill>
                <a:latin typeface="UD デジタル 教科書体 NK-B" panose="02020700000000000000" pitchFamily="18" charset="-128"/>
                <a:ea typeface="UD デジタル 教科書体 NK-B" panose="02020700000000000000" pitchFamily="18" charset="-128"/>
              </a:rPr>
              <a:t>☆</a:t>
            </a:r>
            <a:r>
              <a:rPr kumimoji="1" lang="en-US" altLang="ja-JP" sz="1600" b="1" dirty="0">
                <a:solidFill>
                  <a:srgbClr val="FF0000"/>
                </a:solidFill>
                <a:latin typeface="UD デジタル 教科書体 NK-B" panose="02020700000000000000" pitchFamily="18" charset="-128"/>
                <a:ea typeface="UD デジタル 教科書体 NK-B" panose="02020700000000000000" pitchFamily="18" charset="-128"/>
              </a:rPr>
              <a:t>Run/walk</a:t>
            </a:r>
          </a:p>
          <a:p>
            <a:r>
              <a:rPr lang="en-US" altLang="ja-JP" sz="1600" b="1" dirty="0">
                <a:solidFill>
                  <a:srgbClr val="FF0000"/>
                </a:solidFill>
                <a:latin typeface="UD デジタル 教科書体 NK-B" panose="02020700000000000000" pitchFamily="18" charset="-128"/>
                <a:ea typeface="UD デジタル 教科書体 NK-B" panose="02020700000000000000" pitchFamily="18" charset="-128"/>
              </a:rPr>
              <a:t>  </a:t>
            </a:r>
            <a:r>
              <a:rPr kumimoji="1" lang="en-US" altLang="ja-JP" sz="1600" b="1" dirty="0">
                <a:solidFill>
                  <a:srgbClr val="FF0000"/>
                </a:solidFill>
                <a:latin typeface="UD デジタル 教科書体 NK-B" panose="02020700000000000000" pitchFamily="18" charset="-128"/>
                <a:ea typeface="UD デジタル 教科書体 NK-B" panose="02020700000000000000" pitchFamily="18" charset="-128"/>
              </a:rPr>
              <a:t>training camp</a:t>
            </a:r>
          </a:p>
        </p:txBody>
      </p:sp>
    </p:spTree>
    <p:extLst>
      <p:ext uri="{BB962C8B-B14F-4D97-AF65-F5344CB8AC3E}">
        <p14:creationId xmlns:p14="http://schemas.microsoft.com/office/powerpoint/2010/main" val="2773303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2"/>
          <p:cNvGraphicFramePr>
            <a:graphicFrameLocks noGrp="1"/>
          </p:cNvGraphicFramePr>
          <p:nvPr>
            <p:extLst>
              <p:ext uri="{D42A27DB-BD31-4B8C-83A1-F6EECF244321}">
                <p14:modId xmlns:p14="http://schemas.microsoft.com/office/powerpoint/2010/main" val="2105095763"/>
              </p:ext>
            </p:extLst>
          </p:nvPr>
        </p:nvGraphicFramePr>
        <p:xfrm>
          <a:off x="863599" y="974705"/>
          <a:ext cx="10981559" cy="3369219"/>
        </p:xfrm>
        <a:graphic>
          <a:graphicData uri="http://schemas.openxmlformats.org/drawingml/2006/table">
            <a:tbl>
              <a:tblPr firstRow="1" bandRow="1">
                <a:tableStyleId>{5C22544A-7EE6-4342-B048-85BDC9FD1C3A}</a:tableStyleId>
              </a:tblPr>
              <a:tblGrid>
                <a:gridCol w="1543270">
                  <a:extLst>
                    <a:ext uri="{9D8B030D-6E8A-4147-A177-3AD203B41FA5}">
                      <a16:colId xmlns:a16="http://schemas.microsoft.com/office/drawing/2014/main" val="3761428601"/>
                    </a:ext>
                  </a:extLst>
                </a:gridCol>
                <a:gridCol w="9438289">
                  <a:extLst>
                    <a:ext uri="{9D8B030D-6E8A-4147-A177-3AD203B41FA5}">
                      <a16:colId xmlns:a16="http://schemas.microsoft.com/office/drawing/2014/main" val="3244565083"/>
                    </a:ext>
                  </a:extLst>
                </a:gridCol>
              </a:tblGrid>
              <a:tr h="432579">
                <a:tc>
                  <a:txBody>
                    <a:bodyPr/>
                    <a:lstStyle/>
                    <a:p>
                      <a:pPr algn="ctr"/>
                      <a:r>
                        <a:rPr kumimoji="1" lang="en-US" altLang="ja-JP" sz="1400" dirty="0">
                          <a:latin typeface="UD デジタル 教科書体 NK-B" panose="02020700000000000000" pitchFamily="18" charset="-128"/>
                          <a:ea typeface="UD デジタル 教科書体 NK-B" panose="02020700000000000000" pitchFamily="18" charset="-128"/>
                        </a:rPr>
                        <a:t>item</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pPr algn="ctr"/>
                      <a:r>
                        <a:rPr kumimoji="1" lang="en-US" altLang="ja-JP" sz="1400" dirty="0">
                          <a:latin typeface="UD デジタル 教科書体 NK-B" panose="02020700000000000000" pitchFamily="18" charset="-128"/>
                          <a:ea typeface="UD デジタル 教科書体 NK-B" panose="02020700000000000000" pitchFamily="18" charset="-128"/>
                        </a:rPr>
                        <a:t>Detail</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33131004"/>
                  </a:ext>
                </a:extLst>
              </a:tr>
              <a:tr h="0">
                <a:tc>
                  <a:txBody>
                    <a:bodyPr/>
                    <a:lstStyle/>
                    <a:p>
                      <a:r>
                        <a:rPr kumimoji="1" lang="en-US" altLang="ja-JP" sz="1400" b="0" dirty="0">
                          <a:latin typeface="UD デジタル 教科書体 NK-B" panose="02020700000000000000" pitchFamily="18" charset="-128"/>
                          <a:ea typeface="UD デジタル 教科書体 NK-B" panose="02020700000000000000" pitchFamily="18" charset="-128"/>
                        </a:rPr>
                        <a:t>Date/Place</a:t>
                      </a:r>
                      <a:endParaRPr kumimoji="1" lang="ja-JP" altLang="en-US" sz="1400" b="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b="0" dirty="0">
                          <a:latin typeface="UD デジタル 教科書体 NK-B" panose="02020700000000000000" pitchFamily="18" charset="-128"/>
                          <a:ea typeface="UD デジタル 教科書体 NK-B" panose="02020700000000000000" pitchFamily="18" charset="-128"/>
                        </a:rPr>
                        <a:t>Wednesday</a:t>
                      </a:r>
                      <a:r>
                        <a:rPr kumimoji="1" lang="ja-JP" altLang="en-US" sz="1400" b="0" dirty="0">
                          <a:latin typeface="UD デジタル 教科書体 NK-B" panose="02020700000000000000" pitchFamily="18" charset="-128"/>
                          <a:ea typeface="UD デジタル 教科書体 NK-B" panose="02020700000000000000" pitchFamily="18" charset="-128"/>
                        </a:rPr>
                        <a:t>：</a:t>
                      </a:r>
                      <a:r>
                        <a:rPr kumimoji="1" lang="en-US" altLang="ja-JP" sz="1400" b="0" dirty="0">
                          <a:latin typeface="UD デジタル 教科書体 NK-B" panose="02020700000000000000" pitchFamily="18" charset="-128"/>
                          <a:ea typeface="UD デジタル 教科書体 NK-B" panose="02020700000000000000" pitchFamily="18" charset="-128"/>
                        </a:rPr>
                        <a:t>17:45</a:t>
                      </a:r>
                      <a:r>
                        <a:rPr kumimoji="1" lang="ja-JP" altLang="en-US" sz="1400" b="0" dirty="0">
                          <a:latin typeface="UD デジタル 教科書体 NK-B" panose="02020700000000000000" pitchFamily="18" charset="-128"/>
                          <a:ea typeface="UD デジタル 教科書体 NK-B" panose="02020700000000000000" pitchFamily="18" charset="-128"/>
                        </a:rPr>
                        <a:t>～　（</a:t>
                      </a:r>
                      <a:r>
                        <a:rPr kumimoji="1" lang="en-US" altLang="ja-JP" sz="1400" b="0" dirty="0">
                          <a:latin typeface="UD デジタル 教科書体 NK-B" panose="02020700000000000000" pitchFamily="18" charset="-128"/>
                          <a:ea typeface="UD デジタル 教科書体 NK-B" panose="02020700000000000000" pitchFamily="18" charset="-128"/>
                        </a:rPr>
                        <a:t>Mainly</a:t>
                      </a:r>
                      <a:r>
                        <a:rPr kumimoji="1" lang="ja-JP" altLang="en-US" sz="1400" b="0" dirty="0">
                          <a:latin typeface="UD デジタル 教科書体 NK-B" panose="02020700000000000000" pitchFamily="18" charset="-128"/>
                          <a:ea typeface="UD デジタル 教科書体 NK-B" panose="02020700000000000000" pitchFamily="18" charset="-128"/>
                        </a:rPr>
                        <a:t> </a:t>
                      </a:r>
                      <a:r>
                        <a:rPr kumimoji="1" lang="en-US" altLang="ja-JP" sz="1400" b="0" dirty="0">
                          <a:latin typeface="UD デジタル 教科書体 NK-B" panose="02020700000000000000" pitchFamily="18" charset="-128"/>
                          <a:ea typeface="UD デジタル 教科書体 NK-B" panose="02020700000000000000" pitchFamily="18" charset="-128"/>
                        </a:rPr>
                        <a:t>Honsha</a:t>
                      </a:r>
                      <a:r>
                        <a:rPr kumimoji="1" lang="ja-JP" altLang="en-US" sz="1400" b="0" dirty="0">
                          <a:latin typeface="UD デジタル 教科書体 NK-B" panose="02020700000000000000" pitchFamily="18" charset="-128"/>
                          <a:ea typeface="UD デジタル 教科書体 NK-B" panose="02020700000000000000" pitchFamily="18" charset="-128"/>
                        </a:rPr>
                        <a:t> </a:t>
                      </a:r>
                      <a:r>
                        <a:rPr kumimoji="1" lang="en-US" altLang="ja-JP" sz="1400" b="0" dirty="0">
                          <a:latin typeface="UD デジタル 教科書体 NK-B" panose="02020700000000000000" pitchFamily="18" charset="-128"/>
                          <a:ea typeface="UD デジタル 教科書体 NK-B" panose="02020700000000000000" pitchFamily="18" charset="-128"/>
                        </a:rPr>
                        <a:t>ground</a:t>
                      </a:r>
                      <a:r>
                        <a:rPr kumimoji="1" lang="ja-JP" altLang="en-US" sz="1400" b="0" dirty="0">
                          <a:latin typeface="UD デジタル 教科書体 NK-B" panose="02020700000000000000" pitchFamily="18" charset="-128"/>
                          <a:ea typeface="UD デジタル 教科書体 NK-B" panose="02020700000000000000" pitchFamily="18" charset="-128"/>
                        </a:rPr>
                        <a:t>）</a:t>
                      </a:r>
                      <a:endParaRPr kumimoji="1" lang="en-US" altLang="ja-JP" sz="1400" b="0" dirty="0">
                        <a:latin typeface="UD デジタル 教科書体 NK-B" panose="02020700000000000000" pitchFamily="18" charset="-128"/>
                        <a:ea typeface="UD デジタル 教科書体 NK-B" panose="02020700000000000000" pitchFamily="18" charset="-128"/>
                      </a:endParaRPr>
                    </a:p>
                    <a:p>
                      <a:r>
                        <a:rPr kumimoji="1" lang="en-US" altLang="ja-JP" sz="1400" b="0" dirty="0">
                          <a:latin typeface="UD デジタル 教科書体 NK-B"/>
                          <a:ea typeface="UD デジタル 教科書体 NK-B"/>
                        </a:rPr>
                        <a:t>Saturday</a:t>
                      </a:r>
                      <a:r>
                        <a:rPr kumimoji="1" lang="ja-JP" altLang="en-US" sz="1400" b="0" dirty="0">
                          <a:latin typeface="UD デジタル 教科書体 NK-B"/>
                          <a:ea typeface="UD デジタル 教科書体 NK-B"/>
                        </a:rPr>
                        <a:t>：８</a:t>
                      </a:r>
                      <a:r>
                        <a:rPr kumimoji="1" lang="en-US" altLang="ja-JP" sz="1400" b="0" dirty="0">
                          <a:latin typeface="UD デジタル 教科書体 NK-B"/>
                          <a:ea typeface="UD デジタル 教科書体 NK-B"/>
                        </a:rPr>
                        <a:t>:00</a:t>
                      </a:r>
                      <a:r>
                        <a:rPr kumimoji="1" lang="ja-JP" altLang="en-US" sz="1400" b="0" dirty="0">
                          <a:latin typeface="UD デジタル 教科書体 NK-B"/>
                          <a:ea typeface="UD デジタル 教科書体 NK-B"/>
                        </a:rPr>
                        <a:t>～　　（</a:t>
                      </a:r>
                      <a:r>
                        <a:rPr kumimoji="1" lang="en-US" altLang="ja-JP" sz="1400" b="0" dirty="0" err="1">
                          <a:latin typeface="UD デジタル 教科書体 NK-B"/>
                          <a:ea typeface="UD デジタル 教科書体 NK-B"/>
                        </a:rPr>
                        <a:t>Hondha</a:t>
                      </a:r>
                      <a:r>
                        <a:rPr kumimoji="1" lang="ja-JP" altLang="en-US" sz="1400" b="0" dirty="0">
                          <a:latin typeface="UD デジタル 教科書体 NK-B"/>
                          <a:ea typeface="UD デジタル 教科書体 NK-B"/>
                        </a:rPr>
                        <a:t> </a:t>
                      </a:r>
                      <a:r>
                        <a:rPr kumimoji="1" lang="en-US" altLang="ja-JP" sz="1400" b="0" dirty="0">
                          <a:latin typeface="UD デジタル 教科書体 NK-B"/>
                          <a:ea typeface="UD デジタル 教科書体 NK-B"/>
                        </a:rPr>
                        <a:t>ground or other place</a:t>
                      </a:r>
                      <a:r>
                        <a:rPr kumimoji="1" lang="ja-JP" altLang="en-US" sz="1400" b="0" dirty="0">
                          <a:latin typeface="UD デジタル 教科書体 NK-B"/>
                          <a:ea typeface="UD デジタル 教科書体 NK-B"/>
                        </a:rPr>
                        <a:t>）</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516388549"/>
                  </a:ext>
                </a:extLst>
              </a:tr>
              <a:tr h="432000">
                <a:tc>
                  <a:txBody>
                    <a:bodyPr/>
                    <a:lstStyle/>
                    <a:p>
                      <a:r>
                        <a:rPr kumimoji="1" lang="en-US" altLang="ja-JP" sz="1400" b="0" dirty="0">
                          <a:latin typeface="UD デジタル 教科書体 NK-B" panose="02020700000000000000" pitchFamily="18" charset="-128"/>
                          <a:ea typeface="UD デジタル 教科書体 NK-B" panose="02020700000000000000" pitchFamily="18" charset="-128"/>
                        </a:rPr>
                        <a:t>Transportation</a:t>
                      </a:r>
                      <a:endParaRPr kumimoji="1" lang="ja-JP" altLang="en-US" sz="1400" b="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b="0" dirty="0">
                          <a:latin typeface="UD デジタル 教科書体 NK-B" panose="02020700000000000000" pitchFamily="18" charset="-128"/>
                          <a:ea typeface="UD デジタル 教科書体 NK-B" panose="02020700000000000000" pitchFamily="18" charset="-128"/>
                        </a:rPr>
                        <a:t>Honsha ground : by walk,  other: by car</a:t>
                      </a:r>
                      <a:endParaRPr kumimoji="1" lang="ja-JP" altLang="en-US" sz="1400" b="0" dirty="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1081768922"/>
                  </a:ext>
                </a:extLst>
              </a:tr>
              <a:tr h="432000">
                <a:tc>
                  <a:txBody>
                    <a:bodyPr/>
                    <a:lstStyle/>
                    <a:p>
                      <a:r>
                        <a:rPr kumimoji="1" lang="en-US" altLang="ja-JP" sz="1400" b="0" dirty="0">
                          <a:solidFill>
                            <a:schemeClr val="tx1"/>
                          </a:solidFill>
                          <a:latin typeface="UD デジタル 教科書体 NK-B" panose="02020700000000000000" pitchFamily="18" charset="-128"/>
                          <a:ea typeface="UD デジタル 教科書体 NK-B" panose="02020700000000000000" pitchFamily="18" charset="-128"/>
                        </a:rPr>
                        <a:t>Attendance response</a:t>
                      </a:r>
                      <a:endParaRPr kumimoji="1" lang="ja-JP" altLang="en-US" sz="1400" b="0" dirty="0">
                        <a:solidFill>
                          <a:schemeClr val="tx1"/>
                        </a:solidFill>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b="0" dirty="0">
                          <a:solidFill>
                            <a:schemeClr val="tx1"/>
                          </a:solidFill>
                          <a:latin typeface="UD デジタル 教科書体 NK-B" panose="02020700000000000000" pitchFamily="18" charset="-128"/>
                          <a:ea typeface="UD デジタル 教科書体 NK-B" panose="02020700000000000000" pitchFamily="18" charset="-128"/>
                        </a:rPr>
                        <a:t>At BAND (two day’s before)</a:t>
                      </a:r>
                      <a:endParaRPr kumimoji="1" lang="ja-JP" altLang="en-US" sz="1400" b="0" dirty="0">
                        <a:solidFill>
                          <a:schemeClr val="tx1"/>
                        </a:solidFill>
                        <a:latin typeface="UD デジタル 教科書体 NK-B" panose="02020700000000000000" pitchFamily="18" charset="-128"/>
                        <a:ea typeface="UD デジタル 教科書体 NK-B" panose="02020700000000000000" pitchFamily="18" charset="-128"/>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4246214945"/>
                  </a:ext>
                </a:extLst>
              </a:tr>
              <a:tr h="432000">
                <a:tc>
                  <a:txBody>
                    <a:bodyPr/>
                    <a:lstStyle/>
                    <a:p>
                      <a:r>
                        <a:rPr kumimoji="1" lang="en-US" altLang="ja-JP" sz="1400" dirty="0">
                          <a:latin typeface="UD デジタル 教科書体 NK-B" panose="02020700000000000000" pitchFamily="18" charset="-128"/>
                          <a:ea typeface="UD デジタル 教科書体 NK-B" panose="02020700000000000000" pitchFamily="18" charset="-128"/>
                        </a:rPr>
                        <a:t>Drink</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dirty="0">
                          <a:latin typeface="UD デジタル 教科書体 NK-B" panose="02020700000000000000" pitchFamily="18" charset="-128"/>
                          <a:ea typeface="UD デジタル 教科書体 NK-B" panose="02020700000000000000" pitchFamily="18" charset="-128"/>
                        </a:rPr>
                        <a:t>The organizing members will prepare drinks for everyone.</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743057296"/>
                  </a:ext>
                </a:extLst>
              </a:tr>
              <a:tr h="432000">
                <a:tc>
                  <a:txBody>
                    <a:bodyPr/>
                    <a:lstStyle/>
                    <a:p>
                      <a:r>
                        <a:rPr kumimoji="1" lang="en-US" altLang="ja-JP" sz="1400" dirty="0">
                          <a:latin typeface="UD デジタル 教科書体 NK-B" panose="02020700000000000000" pitchFamily="18" charset="-128"/>
                          <a:ea typeface="UD デジタル 教科書体 NK-B" panose="02020700000000000000" pitchFamily="18" charset="-128"/>
                        </a:rPr>
                        <a:t>Flow</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dirty="0">
                          <a:latin typeface="UD デジタル 教科書体 NK-B" panose="02020700000000000000" pitchFamily="18" charset="-128"/>
                          <a:ea typeface="UD デジタル 教科書体 NK-B" panose="02020700000000000000" pitchFamily="18" charset="-128"/>
                        </a:rPr>
                        <a:t>Warming up </a:t>
                      </a:r>
                      <a:r>
                        <a:rPr kumimoji="1" lang="ja-JP" altLang="en-US" sz="1400" dirty="0">
                          <a:latin typeface="UD デジタル 教科書体 NK-B" panose="02020700000000000000" pitchFamily="18" charset="-128"/>
                          <a:ea typeface="UD デジタル 教科書体 NK-B" panose="02020700000000000000" pitchFamily="18" charset="-128"/>
                        </a:rPr>
                        <a:t>⇒　</a:t>
                      </a:r>
                      <a:r>
                        <a:rPr kumimoji="1" lang="en-US" altLang="ja-JP" sz="1400" dirty="0">
                          <a:latin typeface="UD デジタル 教科書体 NK-B" panose="02020700000000000000" pitchFamily="18" charset="-128"/>
                          <a:ea typeface="UD デジタル 教科書体 NK-B" panose="02020700000000000000" pitchFamily="18" charset="-128"/>
                        </a:rPr>
                        <a:t>each training </a:t>
                      </a:r>
                      <a:r>
                        <a:rPr kumimoji="1" lang="ja-JP" altLang="en-US" sz="1400" dirty="0">
                          <a:latin typeface="UD デジタル 教科書体 NK-B" panose="02020700000000000000" pitchFamily="18" charset="-128"/>
                          <a:ea typeface="UD デジタル 教科書体 NK-B" panose="02020700000000000000" pitchFamily="18" charset="-128"/>
                        </a:rPr>
                        <a:t>⇒　</a:t>
                      </a:r>
                      <a:r>
                        <a:rPr kumimoji="1" lang="en-US" altLang="ja-JP" sz="1400" dirty="0">
                          <a:latin typeface="UD デジタル 教科書体 NK-B" panose="02020700000000000000" pitchFamily="18" charset="-128"/>
                          <a:ea typeface="UD デジタル 教科書体 NK-B" panose="02020700000000000000" pitchFamily="18" charset="-128"/>
                        </a:rPr>
                        <a:t>cool down</a:t>
                      </a: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2811008271"/>
                  </a:ext>
                </a:extLst>
              </a:tr>
              <a:tr h="432000">
                <a:tc>
                  <a:txBody>
                    <a:bodyPr/>
                    <a:lstStyle/>
                    <a:p>
                      <a:r>
                        <a:rPr kumimoji="1" lang="en-US" altLang="ja-JP" sz="1400" dirty="0">
                          <a:latin typeface="UD デジタル 教科書体 NK-B" panose="02020700000000000000" pitchFamily="18" charset="-128"/>
                          <a:ea typeface="UD デジタル 教科書体 NK-B" panose="02020700000000000000" pitchFamily="18" charset="-128"/>
                        </a:rPr>
                        <a:t>Personal belongings</a:t>
                      </a:r>
                      <a:endParaRPr kumimoji="1" lang="ja-JP" altLang="en-US" sz="1400" dirty="0">
                        <a:latin typeface="UD デジタル 教科書体 NK-B" panose="02020700000000000000" pitchFamily="18" charset="-128"/>
                        <a:ea typeface="UD デジタル 教科書体 NK-B" panose="02020700000000000000" pitchFamily="18" charset="-128"/>
                      </a:endParaRPr>
                    </a:p>
                  </a:txBody>
                  <a:tcPr anchor="ctr"/>
                </a:tc>
                <a:tc>
                  <a:txBody>
                    <a:bodyPr/>
                    <a:lstStyle/>
                    <a:p>
                      <a:r>
                        <a:rPr kumimoji="1" lang="en-US" altLang="ja-JP" sz="1400" dirty="0">
                          <a:latin typeface="UD デジタル 教科書体 NK-B" panose="02020700000000000000" pitchFamily="18" charset="-128"/>
                          <a:ea typeface="UD デジタル 教科書体 NK-B" panose="02020700000000000000" pitchFamily="18" charset="-128"/>
                        </a:rPr>
                        <a:t>Sportswear, shoes, towel, watch, etc.</a:t>
                      </a:r>
                      <a:r>
                        <a:rPr kumimoji="1" lang="ja-JP" altLang="en-US" sz="1400" dirty="0">
                          <a:latin typeface="UD デジタル 教科書体 NK-B" panose="02020700000000000000" pitchFamily="18" charset="-128"/>
                          <a:ea typeface="UD デジタル 教科書体 NK-B" panose="02020700000000000000" pitchFamily="18" charset="-128"/>
                        </a:rPr>
                        <a:t>　　　　　　　</a:t>
                      </a:r>
                      <a:endParaRPr kumimoji="1" lang="ja-JP" altLang="en-US" sz="1050" dirty="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a:txBody>
                  <a:tcPr anchor="ctr">
                    <a:lnR w="127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561022405"/>
                  </a:ext>
                </a:extLst>
              </a:tr>
            </a:tbl>
          </a:graphicData>
        </a:graphic>
      </p:graphicFrame>
      <p:sp>
        <p:nvSpPr>
          <p:cNvPr id="6" name="テキスト ボックス 5">
            <a:extLst>
              <a:ext uri="{FF2B5EF4-FFF2-40B4-BE49-F238E27FC236}">
                <a16:creationId xmlns:a16="http://schemas.microsoft.com/office/drawing/2014/main" id="{A24856A7-FE4C-4F12-9B23-AE65669510AB}"/>
              </a:ext>
            </a:extLst>
          </p:cNvPr>
          <p:cNvSpPr txBox="1"/>
          <p:nvPr/>
        </p:nvSpPr>
        <p:spPr>
          <a:xfrm>
            <a:off x="6563535" y="2005194"/>
            <a:ext cx="5281623" cy="461665"/>
          </a:xfrm>
          <a:prstGeom prst="rect">
            <a:avLst/>
          </a:prstGeom>
          <a:noFill/>
        </p:spPr>
        <p:txBody>
          <a:bodyPr wrap="square" rtlCol="0">
            <a:spAutoFit/>
          </a:bodyPr>
          <a:lstStyle/>
          <a:p>
            <a:r>
              <a:rPr kumimoji="1" lang="en-US" altLang="ja-JP" sz="1200" dirty="0">
                <a:solidFill>
                  <a:schemeClr val="bg1">
                    <a:lumMod val="50000"/>
                  </a:schemeClr>
                </a:solidFill>
                <a:latin typeface="UD デジタル 教科書体 NK-B" panose="02020700000000000000" pitchFamily="18" charset="-128"/>
                <a:ea typeface="UD デジタル 教科書体 NK-B" panose="02020700000000000000" pitchFamily="18" charset="-128"/>
              </a:rPr>
              <a:t>※</a:t>
            </a:r>
            <a:r>
              <a:rPr lang="en-US" altLang="ja-JP" sz="1200" b="0" i="0" dirty="0">
                <a:solidFill>
                  <a:srgbClr val="333333"/>
                </a:solidFill>
                <a:effectLst/>
                <a:latin typeface="arial" panose="020B0604020202020204" pitchFamily="34" charset="0"/>
              </a:rPr>
              <a:t>When the event is held at a location other than the main office grounds, those without a car can contact the organizing members for transportation</a:t>
            </a:r>
            <a:endParaRPr kumimoji="1" lang="ja-JP" altLang="en-US" sz="1200" dirty="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p:txBody>
      </p:sp>
      <p:sp>
        <p:nvSpPr>
          <p:cNvPr id="11" name="テキスト ボックス 10">
            <a:extLst>
              <a:ext uri="{FF2B5EF4-FFF2-40B4-BE49-F238E27FC236}">
                <a16:creationId xmlns:a16="http://schemas.microsoft.com/office/drawing/2014/main" id="{41381975-9DB0-15DC-04AD-E17C2FD947A5}"/>
              </a:ext>
            </a:extLst>
          </p:cNvPr>
          <p:cNvSpPr txBox="1"/>
          <p:nvPr/>
        </p:nvSpPr>
        <p:spPr>
          <a:xfrm>
            <a:off x="367448" y="462667"/>
            <a:ext cx="7831672" cy="523220"/>
          </a:xfrm>
          <a:prstGeom prst="rect">
            <a:avLst/>
          </a:prstGeom>
          <a:noFill/>
        </p:spPr>
        <p:txBody>
          <a:bodyPr wrap="square" rtlCol="0">
            <a:spAutoFit/>
          </a:bodyPr>
          <a:lstStyle/>
          <a:p>
            <a:r>
              <a:rPr kumimoji="1" lang="en-US" altLang="ja-JP" sz="2800" b="1" dirty="0">
                <a:latin typeface="UD デジタル 教科書体 NK-B" panose="02020700000000000000" pitchFamily="18" charset="-128"/>
                <a:ea typeface="UD デジタル 教科書体 NK-B" panose="02020700000000000000" pitchFamily="18" charset="-128"/>
              </a:rPr>
              <a:t>Running/Walking group </a:t>
            </a:r>
            <a:r>
              <a:rPr kumimoji="1" lang="en-US" altLang="ja-JP" sz="2800" b="1" dirty="0" err="1">
                <a:latin typeface="UD デジタル 教科書体 NK-B" panose="02020700000000000000" pitchFamily="18" charset="-128"/>
                <a:ea typeface="UD デジタル 教科書体 NK-B" panose="02020700000000000000" pitchFamily="18" charset="-128"/>
              </a:rPr>
              <a:t>plactice</a:t>
            </a:r>
            <a:endParaRPr kumimoji="1" lang="en-US" altLang="ja-JP" sz="2800" b="1" dirty="0">
              <a:latin typeface="UD デジタル 教科書体 NK-B" panose="02020700000000000000" pitchFamily="18" charset="-128"/>
              <a:ea typeface="UD デジタル 教科書体 NK-B" panose="02020700000000000000" pitchFamily="18" charset="-128"/>
            </a:endParaRPr>
          </a:p>
        </p:txBody>
      </p:sp>
      <p:sp>
        <p:nvSpPr>
          <p:cNvPr id="12" name="テキスト ボックス 11">
            <a:extLst>
              <a:ext uri="{FF2B5EF4-FFF2-40B4-BE49-F238E27FC236}">
                <a16:creationId xmlns:a16="http://schemas.microsoft.com/office/drawing/2014/main" id="{2AD49344-83C6-933C-96F8-C441A3061FE7}"/>
              </a:ext>
            </a:extLst>
          </p:cNvPr>
          <p:cNvSpPr txBox="1"/>
          <p:nvPr/>
        </p:nvSpPr>
        <p:spPr>
          <a:xfrm>
            <a:off x="7407945" y="3470863"/>
            <a:ext cx="4587046" cy="276999"/>
          </a:xfrm>
          <a:prstGeom prst="rect">
            <a:avLst/>
          </a:prstGeom>
          <a:noFill/>
        </p:spPr>
        <p:txBody>
          <a:bodyPr wrap="square" rtlCol="0">
            <a:spAutoFit/>
          </a:bodyPr>
          <a:lstStyle/>
          <a:p>
            <a:r>
              <a:rPr kumimoji="1" lang="en-US" altLang="ja-JP" sz="1200" dirty="0">
                <a:solidFill>
                  <a:schemeClr val="bg1">
                    <a:lumMod val="50000"/>
                  </a:schemeClr>
                </a:solidFill>
                <a:latin typeface="UD デジタル 教科書体 NK-B" panose="02020700000000000000" pitchFamily="18" charset="-128"/>
                <a:ea typeface="UD デジタル 教科書体 NK-B" panose="02020700000000000000" pitchFamily="18" charset="-128"/>
              </a:rPr>
              <a:t>※</a:t>
            </a:r>
            <a:r>
              <a:rPr lang="en-US" altLang="ja-JP" sz="1200" b="0" i="0" dirty="0">
                <a:solidFill>
                  <a:srgbClr val="333333"/>
                </a:solidFill>
                <a:effectLst/>
                <a:latin typeface="arial" panose="020B0604020202020204" pitchFamily="34" charset="0"/>
              </a:rPr>
              <a:t>Please do not bring valuables, or manage them individually.</a:t>
            </a:r>
            <a:endParaRPr kumimoji="1" lang="en-US" altLang="ja-JP" sz="1200" dirty="0">
              <a:solidFill>
                <a:schemeClr val="bg1">
                  <a:lumMod val="50000"/>
                </a:schemeClr>
              </a:solidFill>
              <a:latin typeface="UD デジタル 教科書体 NK-B" panose="02020700000000000000" pitchFamily="18" charset="-128"/>
              <a:ea typeface="UD デジタル 教科書体 NK-B" panose="02020700000000000000" pitchFamily="18" charset="-128"/>
            </a:endParaRPr>
          </a:p>
        </p:txBody>
      </p:sp>
      <p:pic>
        <p:nvPicPr>
          <p:cNvPr id="14" name="図 13">
            <a:extLst>
              <a:ext uri="{FF2B5EF4-FFF2-40B4-BE49-F238E27FC236}">
                <a16:creationId xmlns:a16="http://schemas.microsoft.com/office/drawing/2014/main" id="{0D68C47A-B7DF-F993-9593-807203D266BB}"/>
              </a:ext>
            </a:extLst>
          </p:cNvPr>
          <p:cNvPicPr>
            <a:picLocks noChangeAspect="1"/>
          </p:cNvPicPr>
          <p:nvPr/>
        </p:nvPicPr>
        <p:blipFill rotWithShape="1">
          <a:blip r:embed="rId2"/>
          <a:srcRect t="26565" r="21245" b="33424"/>
          <a:stretch/>
        </p:blipFill>
        <p:spPr>
          <a:xfrm>
            <a:off x="573971" y="4773742"/>
            <a:ext cx="2296116" cy="1877433"/>
          </a:xfrm>
          <a:prstGeom prst="rect">
            <a:avLst/>
          </a:prstGeom>
        </p:spPr>
      </p:pic>
      <p:sp>
        <p:nvSpPr>
          <p:cNvPr id="18" name="テキスト ボックス 17">
            <a:extLst>
              <a:ext uri="{FF2B5EF4-FFF2-40B4-BE49-F238E27FC236}">
                <a16:creationId xmlns:a16="http://schemas.microsoft.com/office/drawing/2014/main" id="{FA098730-1A90-1726-D257-F6D890BCE4F3}"/>
              </a:ext>
            </a:extLst>
          </p:cNvPr>
          <p:cNvSpPr txBox="1"/>
          <p:nvPr/>
        </p:nvSpPr>
        <p:spPr>
          <a:xfrm>
            <a:off x="367449" y="4321276"/>
            <a:ext cx="2973891" cy="338554"/>
          </a:xfrm>
          <a:prstGeom prst="rect">
            <a:avLst/>
          </a:prstGeom>
          <a:noFill/>
        </p:spPr>
        <p:txBody>
          <a:bodyPr wrap="none" rtlCol="0">
            <a:spAutoFit/>
          </a:bodyPr>
          <a:lstStyle/>
          <a:p>
            <a:r>
              <a:rPr lang="ja-JP" altLang="en-US" sz="1600" b="1" dirty="0">
                <a:latin typeface="UD デジタル 教科書体 NK-B" panose="02020700000000000000" pitchFamily="18" charset="-128"/>
                <a:ea typeface="UD デジタル 教科書体 NK-B" panose="02020700000000000000" pitchFamily="18" charset="-128"/>
              </a:rPr>
              <a:t>■</a:t>
            </a:r>
            <a:r>
              <a:rPr lang="en-US" altLang="ja-JP" sz="1600" b="1" dirty="0">
                <a:latin typeface="UD デジタル 教科書体 NK-B" panose="02020700000000000000" pitchFamily="18" charset="-128"/>
                <a:ea typeface="UD デジタル 教科書体 NK-B" panose="02020700000000000000" pitchFamily="18" charset="-128"/>
              </a:rPr>
              <a:t>Honsha ground</a:t>
            </a:r>
            <a:r>
              <a:rPr lang="ja-JP" altLang="en-US" sz="1600" b="1" dirty="0">
                <a:latin typeface="UD デジタル 教科書体 NK-B" panose="02020700000000000000" pitchFamily="18" charset="-128"/>
                <a:ea typeface="UD デジタル 教科書体 NK-B" panose="02020700000000000000" pitchFamily="18" charset="-128"/>
              </a:rPr>
              <a:t>（</a:t>
            </a:r>
            <a:r>
              <a:rPr lang="en-US" altLang="ja-JP" sz="1600" b="1" dirty="0">
                <a:latin typeface="UD デジタル 教科書体 NK-B" panose="02020700000000000000" pitchFamily="18" charset="-128"/>
                <a:ea typeface="UD デジタル 教科書体 NK-B" panose="02020700000000000000" pitchFamily="18" charset="-128"/>
              </a:rPr>
              <a:t>332m</a:t>
            </a:r>
            <a:r>
              <a:rPr lang="ja-JP" altLang="en-US" sz="1600" b="1" dirty="0">
                <a:latin typeface="UD デジタル 教科書体 NK-B" panose="02020700000000000000" pitchFamily="18" charset="-128"/>
                <a:ea typeface="UD デジタル 教科書体 NK-B" panose="02020700000000000000" pitchFamily="18" charset="-128"/>
              </a:rPr>
              <a:t>）</a:t>
            </a:r>
            <a:endParaRPr kumimoji="1" lang="ja-JP" altLang="en-US" sz="1600" b="1" dirty="0">
              <a:latin typeface="UD デジタル 教科書体 NK-B" panose="02020700000000000000" pitchFamily="18" charset="-128"/>
              <a:ea typeface="UD デジタル 教科書体 NK-B" panose="02020700000000000000" pitchFamily="18" charset="-128"/>
            </a:endParaRPr>
          </a:p>
        </p:txBody>
      </p:sp>
      <p:pic>
        <p:nvPicPr>
          <p:cNvPr id="19" name="図 18">
            <a:extLst>
              <a:ext uri="{FF2B5EF4-FFF2-40B4-BE49-F238E27FC236}">
                <a16:creationId xmlns:a16="http://schemas.microsoft.com/office/drawing/2014/main" id="{45430B50-247C-5AA9-070E-BA4A0D8741E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10702" y="4499677"/>
            <a:ext cx="1816890" cy="1383618"/>
          </a:xfrm>
          <a:prstGeom prst="rect">
            <a:avLst/>
          </a:prstGeom>
          <a:ln>
            <a:noFill/>
          </a:ln>
          <a:effectLst>
            <a:softEdge rad="112500"/>
          </a:effectLst>
        </p:spPr>
      </p:pic>
      <p:sp>
        <p:nvSpPr>
          <p:cNvPr id="20" name="テキスト ボックス 19">
            <a:extLst>
              <a:ext uri="{FF2B5EF4-FFF2-40B4-BE49-F238E27FC236}">
                <a16:creationId xmlns:a16="http://schemas.microsoft.com/office/drawing/2014/main" id="{DBEC0FB8-DF87-89C4-6762-5B875DF2E623}"/>
              </a:ext>
            </a:extLst>
          </p:cNvPr>
          <p:cNvSpPr txBox="1"/>
          <p:nvPr/>
        </p:nvSpPr>
        <p:spPr>
          <a:xfrm>
            <a:off x="4127592" y="4342296"/>
            <a:ext cx="2763898" cy="338554"/>
          </a:xfrm>
          <a:prstGeom prst="rect">
            <a:avLst/>
          </a:prstGeom>
          <a:noFill/>
        </p:spPr>
        <p:txBody>
          <a:bodyPr wrap="none" rtlCol="0">
            <a:spAutoFit/>
          </a:bodyPr>
          <a:lstStyle/>
          <a:p>
            <a:r>
              <a:rPr lang="ja-JP" altLang="en-US" sz="1600" b="1" dirty="0">
                <a:latin typeface="UD デジタル 教科書体 NK-B" panose="02020700000000000000" pitchFamily="18" charset="-128"/>
                <a:ea typeface="UD デジタル 教科書体 NK-B" panose="02020700000000000000" pitchFamily="18" charset="-128"/>
              </a:rPr>
              <a:t>■</a:t>
            </a:r>
            <a:r>
              <a:rPr lang="en-US" altLang="ja-JP" sz="1600" b="1" dirty="0">
                <a:latin typeface="UD デジタル 教科書体 NK-B" panose="02020700000000000000" pitchFamily="18" charset="-128"/>
                <a:ea typeface="UD デジタル 教科書体 NK-B" panose="02020700000000000000" pitchFamily="18" charset="-128"/>
              </a:rPr>
              <a:t>Sports center</a:t>
            </a:r>
            <a:r>
              <a:rPr lang="ja-JP" altLang="en-US" sz="1600" b="1" dirty="0">
                <a:latin typeface="UD デジタル 教科書体 NK-B" panose="02020700000000000000" pitchFamily="18" charset="-128"/>
                <a:ea typeface="UD デジタル 教科書体 NK-B" panose="02020700000000000000" pitchFamily="18" charset="-128"/>
              </a:rPr>
              <a:t>（</a:t>
            </a:r>
            <a:r>
              <a:rPr lang="en-US" altLang="ja-JP" sz="1600" b="1" dirty="0">
                <a:latin typeface="UD デジタル 教科書体 NK-B" panose="02020700000000000000" pitchFamily="18" charset="-128"/>
                <a:ea typeface="UD デジタル 教科書体 NK-B" panose="02020700000000000000" pitchFamily="18" charset="-128"/>
              </a:rPr>
              <a:t>2.4</a:t>
            </a:r>
            <a:r>
              <a:rPr lang="ja-JP" altLang="en-US" sz="1600" b="1" dirty="0">
                <a:latin typeface="UD デジタル 教科書体 NK-B" panose="02020700000000000000" pitchFamily="18" charset="-128"/>
                <a:ea typeface="UD デジタル 教科書体 NK-B" panose="02020700000000000000" pitchFamily="18" charset="-128"/>
              </a:rPr>
              <a:t>㎞）</a:t>
            </a:r>
            <a:endParaRPr kumimoji="1" lang="ja-JP" altLang="en-US" sz="1600" b="1" dirty="0">
              <a:latin typeface="UD デジタル 教科書体 NK-B" panose="02020700000000000000" pitchFamily="18" charset="-128"/>
              <a:ea typeface="UD デジタル 教科書体 NK-B" panose="02020700000000000000" pitchFamily="18" charset="-128"/>
            </a:endParaRPr>
          </a:p>
        </p:txBody>
      </p:sp>
      <p:pic>
        <p:nvPicPr>
          <p:cNvPr id="21" name="Picture 16" descr="ｽﾎﾟｰﾂｾﾝﾀｰ全域図（改）05_A6">
            <a:extLst>
              <a:ext uri="{FF2B5EF4-FFF2-40B4-BE49-F238E27FC236}">
                <a16:creationId xmlns:a16="http://schemas.microsoft.com/office/drawing/2014/main" id="{943B3728-12FD-7715-6C00-AE95B733234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926" t="1457" r="946" b="3561"/>
          <a:stretch/>
        </p:blipFill>
        <p:spPr bwMode="auto">
          <a:xfrm>
            <a:off x="4091811" y="4803398"/>
            <a:ext cx="2590746" cy="20856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フリーフォーム 12">
            <a:extLst>
              <a:ext uri="{FF2B5EF4-FFF2-40B4-BE49-F238E27FC236}">
                <a16:creationId xmlns:a16="http://schemas.microsoft.com/office/drawing/2014/main" id="{4C56BEF4-D82A-CEF4-EC3A-268CA027136C}"/>
              </a:ext>
            </a:extLst>
          </p:cNvPr>
          <p:cNvSpPr/>
          <p:nvPr/>
        </p:nvSpPr>
        <p:spPr>
          <a:xfrm>
            <a:off x="4399685" y="5127895"/>
            <a:ext cx="2163850" cy="936017"/>
          </a:xfrm>
          <a:custGeom>
            <a:avLst/>
            <a:gdLst>
              <a:gd name="connsiteX0" fmla="*/ 3526971 w 5704114"/>
              <a:gd name="connsiteY0" fmla="*/ 1915886 h 2467429"/>
              <a:gd name="connsiteX1" fmla="*/ 3526971 w 5704114"/>
              <a:gd name="connsiteY1" fmla="*/ 1915886 h 2467429"/>
              <a:gd name="connsiteX2" fmla="*/ 3280228 w 5704114"/>
              <a:gd name="connsiteY2" fmla="*/ 1930400 h 2467429"/>
              <a:gd name="connsiteX3" fmla="*/ 0 w 5704114"/>
              <a:gd name="connsiteY3" fmla="*/ 1901371 h 2467429"/>
              <a:gd name="connsiteX4" fmla="*/ 174171 w 5704114"/>
              <a:gd name="connsiteY4" fmla="*/ 928914 h 2467429"/>
              <a:gd name="connsiteX5" fmla="*/ 377371 w 5704114"/>
              <a:gd name="connsiteY5" fmla="*/ 391886 h 2467429"/>
              <a:gd name="connsiteX6" fmla="*/ 609600 w 5704114"/>
              <a:gd name="connsiteY6" fmla="*/ 145143 h 2467429"/>
              <a:gd name="connsiteX7" fmla="*/ 783771 w 5704114"/>
              <a:gd name="connsiteY7" fmla="*/ 145143 h 2467429"/>
              <a:gd name="connsiteX8" fmla="*/ 1320800 w 5704114"/>
              <a:gd name="connsiteY8" fmla="*/ 130629 h 2467429"/>
              <a:gd name="connsiteX9" fmla="*/ 1654628 w 5704114"/>
              <a:gd name="connsiteY9" fmla="*/ 203200 h 2467429"/>
              <a:gd name="connsiteX10" fmla="*/ 1988457 w 5704114"/>
              <a:gd name="connsiteY10" fmla="*/ 87086 h 2467429"/>
              <a:gd name="connsiteX11" fmla="*/ 2293257 w 5704114"/>
              <a:gd name="connsiteY11" fmla="*/ 145143 h 2467429"/>
              <a:gd name="connsiteX12" fmla="*/ 2496457 w 5704114"/>
              <a:gd name="connsiteY12" fmla="*/ 145143 h 2467429"/>
              <a:gd name="connsiteX13" fmla="*/ 2815771 w 5704114"/>
              <a:gd name="connsiteY13" fmla="*/ 0 h 2467429"/>
              <a:gd name="connsiteX14" fmla="*/ 3294743 w 5704114"/>
              <a:gd name="connsiteY14" fmla="*/ 159657 h 2467429"/>
              <a:gd name="connsiteX15" fmla="*/ 3454400 w 5704114"/>
              <a:gd name="connsiteY15" fmla="*/ 174171 h 2467429"/>
              <a:gd name="connsiteX16" fmla="*/ 3657600 w 5704114"/>
              <a:gd name="connsiteY16" fmla="*/ 261257 h 2467429"/>
              <a:gd name="connsiteX17" fmla="*/ 3831771 w 5704114"/>
              <a:gd name="connsiteY17" fmla="*/ 435429 h 2467429"/>
              <a:gd name="connsiteX18" fmla="*/ 3831771 w 5704114"/>
              <a:gd name="connsiteY18" fmla="*/ 696686 h 2467429"/>
              <a:gd name="connsiteX19" fmla="*/ 3904343 w 5704114"/>
              <a:gd name="connsiteY19" fmla="*/ 899886 h 2467429"/>
              <a:gd name="connsiteX20" fmla="*/ 4151085 w 5704114"/>
              <a:gd name="connsiteY20" fmla="*/ 885371 h 2467429"/>
              <a:gd name="connsiteX21" fmla="*/ 4455885 w 5704114"/>
              <a:gd name="connsiteY21" fmla="*/ 885371 h 2467429"/>
              <a:gd name="connsiteX22" fmla="*/ 4920343 w 5704114"/>
              <a:gd name="connsiteY22" fmla="*/ 1103086 h 2467429"/>
              <a:gd name="connsiteX23" fmla="*/ 5312228 w 5704114"/>
              <a:gd name="connsiteY23" fmla="*/ 1378857 h 2467429"/>
              <a:gd name="connsiteX24" fmla="*/ 5544457 w 5704114"/>
              <a:gd name="connsiteY24" fmla="*/ 1930400 h 2467429"/>
              <a:gd name="connsiteX25" fmla="*/ 5704114 w 5704114"/>
              <a:gd name="connsiteY25" fmla="*/ 2467429 h 2467429"/>
              <a:gd name="connsiteX26" fmla="*/ 5080000 w 5704114"/>
              <a:gd name="connsiteY26" fmla="*/ 2438400 h 2467429"/>
              <a:gd name="connsiteX27" fmla="*/ 4847771 w 5704114"/>
              <a:gd name="connsiteY27" fmla="*/ 2438400 h 2467429"/>
              <a:gd name="connsiteX28" fmla="*/ 4572000 w 5704114"/>
              <a:gd name="connsiteY28" fmla="*/ 2206171 h 2467429"/>
              <a:gd name="connsiteX29" fmla="*/ 4325257 w 5704114"/>
              <a:gd name="connsiteY29" fmla="*/ 2017486 h 2467429"/>
              <a:gd name="connsiteX30" fmla="*/ 4034971 w 5704114"/>
              <a:gd name="connsiteY30" fmla="*/ 1944914 h 2467429"/>
              <a:gd name="connsiteX31" fmla="*/ 3526971 w 5704114"/>
              <a:gd name="connsiteY31" fmla="*/ 1915886 h 246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04114" h="2467429">
                <a:moveTo>
                  <a:pt x="3526971" y="1915886"/>
                </a:moveTo>
                <a:lnTo>
                  <a:pt x="3526971" y="1915886"/>
                </a:lnTo>
                <a:lnTo>
                  <a:pt x="3280228" y="1930400"/>
                </a:lnTo>
                <a:lnTo>
                  <a:pt x="0" y="1901371"/>
                </a:lnTo>
                <a:lnTo>
                  <a:pt x="174171" y="928914"/>
                </a:lnTo>
                <a:lnTo>
                  <a:pt x="377371" y="391886"/>
                </a:lnTo>
                <a:lnTo>
                  <a:pt x="609600" y="145143"/>
                </a:lnTo>
                <a:lnTo>
                  <a:pt x="783771" y="145143"/>
                </a:lnTo>
                <a:lnTo>
                  <a:pt x="1320800" y="130629"/>
                </a:lnTo>
                <a:lnTo>
                  <a:pt x="1654628" y="203200"/>
                </a:lnTo>
                <a:lnTo>
                  <a:pt x="1988457" y="87086"/>
                </a:lnTo>
                <a:lnTo>
                  <a:pt x="2293257" y="145143"/>
                </a:lnTo>
                <a:lnTo>
                  <a:pt x="2496457" y="145143"/>
                </a:lnTo>
                <a:lnTo>
                  <a:pt x="2815771" y="0"/>
                </a:lnTo>
                <a:lnTo>
                  <a:pt x="3294743" y="159657"/>
                </a:lnTo>
                <a:lnTo>
                  <a:pt x="3454400" y="174171"/>
                </a:lnTo>
                <a:lnTo>
                  <a:pt x="3657600" y="261257"/>
                </a:lnTo>
                <a:lnTo>
                  <a:pt x="3831771" y="435429"/>
                </a:lnTo>
                <a:lnTo>
                  <a:pt x="3831771" y="696686"/>
                </a:lnTo>
                <a:lnTo>
                  <a:pt x="3904343" y="899886"/>
                </a:lnTo>
                <a:lnTo>
                  <a:pt x="4151085" y="885371"/>
                </a:lnTo>
                <a:lnTo>
                  <a:pt x="4455885" y="885371"/>
                </a:lnTo>
                <a:lnTo>
                  <a:pt x="4920343" y="1103086"/>
                </a:lnTo>
                <a:lnTo>
                  <a:pt x="5312228" y="1378857"/>
                </a:lnTo>
                <a:lnTo>
                  <a:pt x="5544457" y="1930400"/>
                </a:lnTo>
                <a:lnTo>
                  <a:pt x="5704114" y="2467429"/>
                </a:lnTo>
                <a:lnTo>
                  <a:pt x="5080000" y="2438400"/>
                </a:lnTo>
                <a:lnTo>
                  <a:pt x="4847771" y="2438400"/>
                </a:lnTo>
                <a:lnTo>
                  <a:pt x="4572000" y="2206171"/>
                </a:lnTo>
                <a:lnTo>
                  <a:pt x="4325257" y="2017486"/>
                </a:lnTo>
                <a:lnTo>
                  <a:pt x="4034971" y="1944914"/>
                </a:lnTo>
                <a:lnTo>
                  <a:pt x="3526971" y="1915886"/>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descr="歩道を歩いている人たち&#10;&#10;中程度の精度で自動的に生成された説明">
            <a:extLst>
              <a:ext uri="{FF2B5EF4-FFF2-40B4-BE49-F238E27FC236}">
                <a16:creationId xmlns:a16="http://schemas.microsoft.com/office/drawing/2014/main" id="{EAD0D0D8-B656-5D08-2DBF-AACCA7CE64A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507" t="22388" r="21162" b="20000"/>
          <a:stretch/>
        </p:blipFill>
        <p:spPr>
          <a:xfrm>
            <a:off x="5956922" y="4574254"/>
            <a:ext cx="1633353" cy="1169790"/>
          </a:xfrm>
          <a:prstGeom prst="rect">
            <a:avLst/>
          </a:prstGeom>
          <a:ln>
            <a:noFill/>
          </a:ln>
          <a:effectLst>
            <a:softEdge rad="112500"/>
          </a:effectLst>
        </p:spPr>
      </p:pic>
      <p:sp>
        <p:nvSpPr>
          <p:cNvPr id="24" name="テキスト ボックス 23">
            <a:extLst>
              <a:ext uri="{FF2B5EF4-FFF2-40B4-BE49-F238E27FC236}">
                <a16:creationId xmlns:a16="http://schemas.microsoft.com/office/drawing/2014/main" id="{06D2276C-7AC7-CEF5-EF05-2C9F38344215}"/>
              </a:ext>
            </a:extLst>
          </p:cNvPr>
          <p:cNvSpPr txBox="1"/>
          <p:nvPr/>
        </p:nvSpPr>
        <p:spPr>
          <a:xfrm>
            <a:off x="7691553" y="4339934"/>
            <a:ext cx="3571812" cy="338554"/>
          </a:xfrm>
          <a:prstGeom prst="rect">
            <a:avLst/>
          </a:prstGeom>
          <a:noFill/>
        </p:spPr>
        <p:txBody>
          <a:bodyPr wrap="none" rtlCol="0">
            <a:spAutoFit/>
          </a:bodyPr>
          <a:lstStyle/>
          <a:p>
            <a:r>
              <a:rPr lang="ja-JP" altLang="en-US" sz="1600" b="1" dirty="0">
                <a:latin typeface="UD デジタル 教科書体 NK-B" panose="02020700000000000000" pitchFamily="18" charset="-128"/>
                <a:ea typeface="UD デジタル 教科書体 NK-B" panose="02020700000000000000" pitchFamily="18" charset="-128"/>
              </a:rPr>
              <a:t>■</a:t>
            </a:r>
            <a:r>
              <a:rPr lang="en-US" altLang="ja-JP" sz="1600" b="1" dirty="0">
                <a:latin typeface="UD デジタル 教科書体 NK-B" panose="02020700000000000000" pitchFamily="18" charset="-128"/>
                <a:ea typeface="UD デジタル 教科書体 NK-B" panose="02020700000000000000" pitchFamily="18" charset="-128"/>
              </a:rPr>
              <a:t>Mt </a:t>
            </a:r>
            <a:r>
              <a:rPr lang="en-US" altLang="ja-JP" sz="1600" b="1" dirty="0" err="1">
                <a:latin typeface="UD デジタル 教科書体 NK-B" panose="02020700000000000000" pitchFamily="18" charset="-128"/>
                <a:ea typeface="UD デジタル 教科書体 NK-B" panose="02020700000000000000" pitchFamily="18" charset="-128"/>
              </a:rPr>
              <a:t>Sanage</a:t>
            </a:r>
            <a:r>
              <a:rPr lang="ja-JP" altLang="en-US" sz="1600" b="1" dirty="0">
                <a:latin typeface="UD デジタル 教科書体 NK-B" panose="02020700000000000000" pitchFamily="18" charset="-128"/>
                <a:ea typeface="UD デジタル 教科書体 NK-B" panose="02020700000000000000" pitchFamily="18" charset="-128"/>
              </a:rPr>
              <a:t>（</a:t>
            </a:r>
            <a:r>
              <a:rPr lang="en-US" altLang="ja-JP" sz="1600" b="1" dirty="0">
                <a:latin typeface="UD デジタル 教科書体 NK-B" panose="02020700000000000000" pitchFamily="18" charset="-128"/>
                <a:ea typeface="UD デジタル 教科書体 NK-B" panose="02020700000000000000" pitchFamily="18" charset="-128"/>
              </a:rPr>
              <a:t>5km:hard course</a:t>
            </a:r>
            <a:r>
              <a:rPr lang="ja-JP" altLang="en-US" sz="1600" b="1" dirty="0">
                <a:latin typeface="UD デジタル 教科書体 NK-B" panose="02020700000000000000" pitchFamily="18" charset="-128"/>
                <a:ea typeface="UD デジタル 教科書体 NK-B" panose="02020700000000000000" pitchFamily="18" charset="-128"/>
              </a:rPr>
              <a:t>）</a:t>
            </a:r>
            <a:endParaRPr kumimoji="1" lang="ja-JP" altLang="en-US" sz="1600" b="1" dirty="0">
              <a:latin typeface="UD デジタル 教科書体 NK-B" panose="02020700000000000000" pitchFamily="18" charset="-128"/>
              <a:ea typeface="UD デジタル 教科書体 NK-B" panose="02020700000000000000" pitchFamily="18" charset="-128"/>
            </a:endParaRPr>
          </a:p>
        </p:txBody>
      </p:sp>
      <p:pic>
        <p:nvPicPr>
          <p:cNvPr id="25" name="Picture 2" descr="https://hiking.living-ia.com/wp-content/uploads/2017/02/2c961d2390de7a55d024ec8c39cf851b.png">
            <a:extLst>
              <a:ext uri="{FF2B5EF4-FFF2-40B4-BE49-F238E27FC236}">
                <a16:creationId xmlns:a16="http://schemas.microsoft.com/office/drawing/2014/main" id="{667E3831-446D-B977-EDE6-3EC462F618C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796" t="8934" r="7411" b="5446"/>
          <a:stretch/>
        </p:blipFill>
        <p:spPr bwMode="auto">
          <a:xfrm>
            <a:off x="7650009" y="4729913"/>
            <a:ext cx="2943699" cy="21280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6" name="フリーフォーム 4">
            <a:extLst>
              <a:ext uri="{FF2B5EF4-FFF2-40B4-BE49-F238E27FC236}">
                <a16:creationId xmlns:a16="http://schemas.microsoft.com/office/drawing/2014/main" id="{170B30F8-93B5-24F3-540B-11235A0BB6E5}"/>
              </a:ext>
            </a:extLst>
          </p:cNvPr>
          <p:cNvSpPr/>
          <p:nvPr/>
        </p:nvSpPr>
        <p:spPr>
          <a:xfrm>
            <a:off x="9121858" y="5276803"/>
            <a:ext cx="1159220" cy="1138841"/>
          </a:xfrm>
          <a:custGeom>
            <a:avLst/>
            <a:gdLst>
              <a:gd name="connsiteX0" fmla="*/ 1930400 w 3073400"/>
              <a:gd name="connsiteY0" fmla="*/ 2959100 h 2959100"/>
              <a:gd name="connsiteX1" fmla="*/ 2057400 w 3073400"/>
              <a:gd name="connsiteY1" fmla="*/ 2743200 h 2959100"/>
              <a:gd name="connsiteX2" fmla="*/ 1993900 w 3073400"/>
              <a:gd name="connsiteY2" fmla="*/ 2565400 h 2959100"/>
              <a:gd name="connsiteX3" fmla="*/ 1866900 w 3073400"/>
              <a:gd name="connsiteY3" fmla="*/ 2501900 h 2959100"/>
              <a:gd name="connsiteX4" fmla="*/ 1689100 w 3073400"/>
              <a:gd name="connsiteY4" fmla="*/ 2463800 h 2959100"/>
              <a:gd name="connsiteX5" fmla="*/ 1485900 w 3073400"/>
              <a:gd name="connsiteY5" fmla="*/ 2451100 h 2959100"/>
              <a:gd name="connsiteX6" fmla="*/ 1308100 w 3073400"/>
              <a:gd name="connsiteY6" fmla="*/ 2374900 h 2959100"/>
              <a:gd name="connsiteX7" fmla="*/ 1155700 w 3073400"/>
              <a:gd name="connsiteY7" fmla="*/ 2260600 h 2959100"/>
              <a:gd name="connsiteX8" fmla="*/ 1041400 w 3073400"/>
              <a:gd name="connsiteY8" fmla="*/ 2197100 h 2959100"/>
              <a:gd name="connsiteX9" fmla="*/ 1143000 w 3073400"/>
              <a:gd name="connsiteY9" fmla="*/ 2095500 h 2959100"/>
              <a:gd name="connsiteX10" fmla="*/ 1257300 w 3073400"/>
              <a:gd name="connsiteY10" fmla="*/ 1981200 h 2959100"/>
              <a:gd name="connsiteX11" fmla="*/ 1193800 w 3073400"/>
              <a:gd name="connsiteY11" fmla="*/ 1879600 h 2959100"/>
              <a:gd name="connsiteX12" fmla="*/ 1016000 w 3073400"/>
              <a:gd name="connsiteY12" fmla="*/ 1841500 h 2959100"/>
              <a:gd name="connsiteX13" fmla="*/ 838200 w 3073400"/>
              <a:gd name="connsiteY13" fmla="*/ 1651000 h 2959100"/>
              <a:gd name="connsiteX14" fmla="*/ 1028700 w 3073400"/>
              <a:gd name="connsiteY14" fmla="*/ 1549400 h 2959100"/>
              <a:gd name="connsiteX15" fmla="*/ 1308100 w 3073400"/>
              <a:gd name="connsiteY15" fmla="*/ 1473200 h 2959100"/>
              <a:gd name="connsiteX16" fmla="*/ 1676400 w 3073400"/>
              <a:gd name="connsiteY16" fmla="*/ 1612900 h 2959100"/>
              <a:gd name="connsiteX17" fmla="*/ 1816100 w 3073400"/>
              <a:gd name="connsiteY17" fmla="*/ 1536700 h 2959100"/>
              <a:gd name="connsiteX18" fmla="*/ 2019300 w 3073400"/>
              <a:gd name="connsiteY18" fmla="*/ 1447800 h 2959100"/>
              <a:gd name="connsiteX19" fmla="*/ 2120900 w 3073400"/>
              <a:gd name="connsiteY19" fmla="*/ 1371600 h 2959100"/>
              <a:gd name="connsiteX20" fmla="*/ 2489200 w 3073400"/>
              <a:gd name="connsiteY20" fmla="*/ 1371600 h 2959100"/>
              <a:gd name="connsiteX21" fmla="*/ 2730500 w 3073400"/>
              <a:gd name="connsiteY21" fmla="*/ 1320800 h 2959100"/>
              <a:gd name="connsiteX22" fmla="*/ 2730500 w 3073400"/>
              <a:gd name="connsiteY22" fmla="*/ 1181100 h 2959100"/>
              <a:gd name="connsiteX23" fmla="*/ 2552700 w 3073400"/>
              <a:gd name="connsiteY23" fmla="*/ 1143000 h 2959100"/>
              <a:gd name="connsiteX24" fmla="*/ 2209800 w 3073400"/>
              <a:gd name="connsiteY24" fmla="*/ 1079500 h 2959100"/>
              <a:gd name="connsiteX25" fmla="*/ 1955800 w 3073400"/>
              <a:gd name="connsiteY25" fmla="*/ 1003300 h 2959100"/>
              <a:gd name="connsiteX26" fmla="*/ 1955800 w 3073400"/>
              <a:gd name="connsiteY26" fmla="*/ 889000 h 2959100"/>
              <a:gd name="connsiteX27" fmla="*/ 2260600 w 3073400"/>
              <a:gd name="connsiteY27" fmla="*/ 736600 h 2959100"/>
              <a:gd name="connsiteX28" fmla="*/ 2286000 w 3073400"/>
              <a:gd name="connsiteY28" fmla="*/ 647700 h 2959100"/>
              <a:gd name="connsiteX29" fmla="*/ 2197100 w 3073400"/>
              <a:gd name="connsiteY29" fmla="*/ 520700 h 2959100"/>
              <a:gd name="connsiteX30" fmla="*/ 2654300 w 3073400"/>
              <a:gd name="connsiteY30" fmla="*/ 508000 h 2959100"/>
              <a:gd name="connsiteX31" fmla="*/ 2667000 w 3073400"/>
              <a:gd name="connsiteY31" fmla="*/ 330200 h 2959100"/>
              <a:gd name="connsiteX32" fmla="*/ 3073400 w 3073400"/>
              <a:gd name="connsiteY32" fmla="*/ 317500 h 2959100"/>
              <a:gd name="connsiteX33" fmla="*/ 2794000 w 3073400"/>
              <a:gd name="connsiteY33" fmla="*/ 63500 h 2959100"/>
              <a:gd name="connsiteX34" fmla="*/ 2463800 w 3073400"/>
              <a:gd name="connsiteY34" fmla="*/ 0 h 2959100"/>
              <a:gd name="connsiteX35" fmla="*/ 2336800 w 3073400"/>
              <a:gd name="connsiteY35" fmla="*/ 114300 h 2959100"/>
              <a:gd name="connsiteX36" fmla="*/ 2095500 w 3073400"/>
              <a:gd name="connsiteY36" fmla="*/ 88900 h 2959100"/>
              <a:gd name="connsiteX37" fmla="*/ 1866900 w 3073400"/>
              <a:gd name="connsiteY37" fmla="*/ 25400 h 2959100"/>
              <a:gd name="connsiteX38" fmla="*/ 1816100 w 3073400"/>
              <a:gd name="connsiteY38" fmla="*/ 101600 h 2959100"/>
              <a:gd name="connsiteX39" fmla="*/ 1905000 w 3073400"/>
              <a:gd name="connsiteY39" fmla="*/ 342900 h 2959100"/>
              <a:gd name="connsiteX40" fmla="*/ 1524000 w 3073400"/>
              <a:gd name="connsiteY40" fmla="*/ 419100 h 2959100"/>
              <a:gd name="connsiteX41" fmla="*/ 990600 w 3073400"/>
              <a:gd name="connsiteY41" fmla="*/ 495300 h 2959100"/>
              <a:gd name="connsiteX42" fmla="*/ 609600 w 3073400"/>
              <a:gd name="connsiteY42" fmla="*/ 444500 h 2959100"/>
              <a:gd name="connsiteX43" fmla="*/ 292100 w 3073400"/>
              <a:gd name="connsiteY43" fmla="*/ 330200 h 2959100"/>
              <a:gd name="connsiteX44" fmla="*/ 0 w 3073400"/>
              <a:gd name="connsiteY44" fmla="*/ 1143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73400" h="2959100">
                <a:moveTo>
                  <a:pt x="1930400" y="2959100"/>
                </a:moveTo>
                <a:lnTo>
                  <a:pt x="2057400" y="2743200"/>
                </a:lnTo>
                <a:lnTo>
                  <a:pt x="1993900" y="2565400"/>
                </a:lnTo>
                <a:lnTo>
                  <a:pt x="1866900" y="2501900"/>
                </a:lnTo>
                <a:lnTo>
                  <a:pt x="1689100" y="2463800"/>
                </a:lnTo>
                <a:lnTo>
                  <a:pt x="1485900" y="2451100"/>
                </a:lnTo>
                <a:lnTo>
                  <a:pt x="1308100" y="2374900"/>
                </a:lnTo>
                <a:lnTo>
                  <a:pt x="1155700" y="2260600"/>
                </a:lnTo>
                <a:lnTo>
                  <a:pt x="1041400" y="2197100"/>
                </a:lnTo>
                <a:lnTo>
                  <a:pt x="1143000" y="2095500"/>
                </a:lnTo>
                <a:lnTo>
                  <a:pt x="1257300" y="1981200"/>
                </a:lnTo>
                <a:lnTo>
                  <a:pt x="1193800" y="1879600"/>
                </a:lnTo>
                <a:lnTo>
                  <a:pt x="1016000" y="1841500"/>
                </a:lnTo>
                <a:lnTo>
                  <a:pt x="838200" y="1651000"/>
                </a:lnTo>
                <a:lnTo>
                  <a:pt x="1028700" y="1549400"/>
                </a:lnTo>
                <a:lnTo>
                  <a:pt x="1308100" y="1473200"/>
                </a:lnTo>
                <a:lnTo>
                  <a:pt x="1676400" y="1612900"/>
                </a:lnTo>
                <a:lnTo>
                  <a:pt x="1816100" y="1536700"/>
                </a:lnTo>
                <a:lnTo>
                  <a:pt x="2019300" y="1447800"/>
                </a:lnTo>
                <a:lnTo>
                  <a:pt x="2120900" y="1371600"/>
                </a:lnTo>
                <a:lnTo>
                  <a:pt x="2489200" y="1371600"/>
                </a:lnTo>
                <a:lnTo>
                  <a:pt x="2730500" y="1320800"/>
                </a:lnTo>
                <a:lnTo>
                  <a:pt x="2730500" y="1181100"/>
                </a:lnTo>
                <a:lnTo>
                  <a:pt x="2552700" y="1143000"/>
                </a:lnTo>
                <a:lnTo>
                  <a:pt x="2209800" y="1079500"/>
                </a:lnTo>
                <a:lnTo>
                  <a:pt x="1955800" y="1003300"/>
                </a:lnTo>
                <a:lnTo>
                  <a:pt x="1955800" y="889000"/>
                </a:lnTo>
                <a:lnTo>
                  <a:pt x="2260600" y="736600"/>
                </a:lnTo>
                <a:lnTo>
                  <a:pt x="2286000" y="647700"/>
                </a:lnTo>
                <a:lnTo>
                  <a:pt x="2197100" y="520700"/>
                </a:lnTo>
                <a:lnTo>
                  <a:pt x="2654300" y="508000"/>
                </a:lnTo>
                <a:lnTo>
                  <a:pt x="2667000" y="330200"/>
                </a:lnTo>
                <a:lnTo>
                  <a:pt x="3073400" y="317500"/>
                </a:lnTo>
                <a:lnTo>
                  <a:pt x="2794000" y="63500"/>
                </a:lnTo>
                <a:lnTo>
                  <a:pt x="2463800" y="0"/>
                </a:lnTo>
                <a:lnTo>
                  <a:pt x="2336800" y="114300"/>
                </a:lnTo>
                <a:lnTo>
                  <a:pt x="2095500" y="88900"/>
                </a:lnTo>
                <a:lnTo>
                  <a:pt x="1866900" y="25400"/>
                </a:lnTo>
                <a:lnTo>
                  <a:pt x="1816100" y="101600"/>
                </a:lnTo>
                <a:lnTo>
                  <a:pt x="1905000" y="342900"/>
                </a:lnTo>
                <a:lnTo>
                  <a:pt x="1524000" y="419100"/>
                </a:lnTo>
                <a:lnTo>
                  <a:pt x="990600" y="495300"/>
                </a:lnTo>
                <a:lnTo>
                  <a:pt x="609600" y="444500"/>
                </a:lnTo>
                <a:lnTo>
                  <a:pt x="292100" y="330200"/>
                </a:lnTo>
                <a:lnTo>
                  <a:pt x="0" y="11430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descr="屋外, 人, ベンチ, 座る が含まれている画像&#10;&#10;自動的に生成された説明">
            <a:extLst>
              <a:ext uri="{FF2B5EF4-FFF2-40B4-BE49-F238E27FC236}">
                <a16:creationId xmlns:a16="http://schemas.microsoft.com/office/drawing/2014/main" id="{09C24A9D-7537-D1E7-4AA3-1ECBAAEF2BB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9245"/>
          <a:stretch/>
        </p:blipFill>
        <p:spPr>
          <a:xfrm>
            <a:off x="10354648" y="4541951"/>
            <a:ext cx="1841673" cy="1521961"/>
          </a:xfrm>
          <a:prstGeom prst="rect">
            <a:avLst/>
          </a:prstGeom>
          <a:ln>
            <a:noFill/>
          </a:ln>
          <a:effectLst>
            <a:softEdge rad="112500"/>
          </a:effectLst>
        </p:spPr>
      </p:pic>
      <p:sp>
        <p:nvSpPr>
          <p:cNvPr id="4" name="テキスト ボックス 3">
            <a:extLst>
              <a:ext uri="{FF2B5EF4-FFF2-40B4-BE49-F238E27FC236}">
                <a16:creationId xmlns:a16="http://schemas.microsoft.com/office/drawing/2014/main" id="{D37239F5-DE5B-BC21-26EB-67281624DAB4}"/>
              </a:ext>
            </a:extLst>
          </p:cNvPr>
          <p:cNvSpPr txBox="1"/>
          <p:nvPr/>
        </p:nvSpPr>
        <p:spPr>
          <a:xfrm>
            <a:off x="3966324" y="6430"/>
            <a:ext cx="8465591" cy="523220"/>
          </a:xfrm>
          <a:prstGeom prst="rect">
            <a:avLst/>
          </a:prstGeom>
          <a:noFill/>
        </p:spPr>
        <p:txBody>
          <a:bodyPr wrap="square" rtlCol="0">
            <a:spAutoFit/>
          </a:bodyPr>
          <a:lstStyle/>
          <a:p>
            <a:r>
              <a:rPr lang="en-US" altLang="ja-JP" sz="1400" b="0" i="0" dirty="0">
                <a:solidFill>
                  <a:srgbClr val="333333"/>
                </a:solidFill>
                <a:effectLst/>
                <a:latin typeface="arial" panose="020B0604020202020204" pitchFamily="34" charset="0"/>
              </a:rPr>
              <a:t>In the </a:t>
            </a:r>
            <a:r>
              <a:rPr lang="en-US" altLang="ja-JP" sz="1400" b="0" i="0" dirty="0" err="1">
                <a:solidFill>
                  <a:srgbClr val="333333"/>
                </a:solidFill>
                <a:effectLst/>
                <a:latin typeface="arial" panose="020B0604020202020204" pitchFamily="34" charset="0"/>
              </a:rPr>
              <a:t>ekiden</a:t>
            </a:r>
            <a:r>
              <a:rPr lang="en-US" altLang="ja-JP" sz="1400" b="0" i="0" dirty="0">
                <a:solidFill>
                  <a:srgbClr val="333333"/>
                </a:solidFill>
                <a:effectLst/>
                <a:latin typeface="arial" panose="020B0604020202020204" pitchFamily="34" charset="0"/>
              </a:rPr>
              <a:t> and walking activities, we will focus on strengthening communication and physical fitness through training sessions held twice a week.</a:t>
            </a:r>
            <a:endParaRPr kumimoji="1" lang="ja-JP" altLang="en-US" sz="14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694358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9EC13B-B18D-690A-DBC3-A374701766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29" r="26949" b="37826"/>
          <a:stretch/>
        </p:blipFill>
        <p:spPr bwMode="auto">
          <a:xfrm>
            <a:off x="8487051" y="1610142"/>
            <a:ext cx="2219418" cy="239899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2DA0292-3C55-997F-409D-BCB6CEADD47D}"/>
              </a:ext>
            </a:extLst>
          </p:cNvPr>
          <p:cNvSpPr txBox="1"/>
          <p:nvPr/>
        </p:nvSpPr>
        <p:spPr>
          <a:xfrm>
            <a:off x="7826234" y="3884331"/>
            <a:ext cx="6098458" cy="369332"/>
          </a:xfrm>
          <a:prstGeom prst="rect">
            <a:avLst/>
          </a:prstGeom>
          <a:noFill/>
        </p:spPr>
        <p:txBody>
          <a:bodyPr wrap="square">
            <a:spAutoFit/>
          </a:bodyPr>
          <a:lstStyle/>
          <a:p>
            <a:pPr algn="l"/>
            <a:r>
              <a:rPr lang="en-US" altLang="ja-JP" b="0" i="0">
                <a:effectLst/>
                <a:latin typeface="UD デジタル 教科書体 NK-B" panose="02020700000000000000" pitchFamily="18" charset="-128"/>
                <a:ea typeface="UD デジタル 教科書体 NK-B" panose="02020700000000000000" pitchFamily="18" charset="-128"/>
                <a:hlinkClick r:id="rId3" tooltip="https://band.us/n/a2a594b4n4j55"/>
              </a:rPr>
              <a:t>https://band.us/n/a2a594B4N4j55</a:t>
            </a:r>
            <a:endParaRPr lang="en-US" altLang="ja-JP" b="0" i="0">
              <a:effectLst/>
              <a:latin typeface="UD デジタル 教科書体 NK-B" panose="02020700000000000000" pitchFamily="18" charset="-128"/>
              <a:ea typeface="UD デジタル 教科書体 NK-B" panose="02020700000000000000" pitchFamily="18" charset="-128"/>
            </a:endParaRPr>
          </a:p>
        </p:txBody>
      </p:sp>
      <p:sp>
        <p:nvSpPr>
          <p:cNvPr id="7" name="正方形/長方形 6">
            <a:extLst>
              <a:ext uri="{FF2B5EF4-FFF2-40B4-BE49-F238E27FC236}">
                <a16:creationId xmlns:a16="http://schemas.microsoft.com/office/drawing/2014/main" id="{15A1472B-40BD-B766-6309-771B4277BE38}"/>
              </a:ext>
            </a:extLst>
          </p:cNvPr>
          <p:cNvSpPr/>
          <p:nvPr/>
        </p:nvSpPr>
        <p:spPr>
          <a:xfrm>
            <a:off x="288421" y="1625307"/>
            <a:ext cx="7426274" cy="4278094"/>
          </a:xfrm>
          <a:prstGeom prst="rect">
            <a:avLst/>
          </a:prstGeom>
        </p:spPr>
        <p:txBody>
          <a:bodyPr wrap="square">
            <a:spAutoFit/>
          </a:bodyPr>
          <a:lstStyle/>
          <a:p>
            <a:r>
              <a:rPr lang="ja-JP" altLang="en-US" sz="1600" b="1" dirty="0">
                <a:latin typeface="UD デジタル 教科書体 NK-B" panose="02020700000000000000" pitchFamily="18" charset="-128"/>
                <a:ea typeface="UD デジタル 教科書体 NK-B" panose="02020700000000000000" pitchFamily="18" charset="-128"/>
              </a:rPr>
              <a:t>・</a:t>
            </a:r>
            <a:r>
              <a:rPr lang="en-US" altLang="ja-JP" sz="1600" b="1" u="sng" dirty="0">
                <a:latin typeface="UD デジタル 教科書体 NK-B" panose="02020700000000000000" pitchFamily="18" charset="-128"/>
                <a:ea typeface="UD デジタル 教科書体 NK-B" panose="02020700000000000000" pitchFamily="18" charset="-128"/>
              </a:rPr>
              <a:t>What is BAND</a:t>
            </a:r>
          </a:p>
          <a:p>
            <a:r>
              <a:rPr lang="ja-JP" altLang="en-US" sz="1600" dirty="0">
                <a:latin typeface="UD デジタル 教科書体 NK-B" panose="02020700000000000000" pitchFamily="18" charset="-128"/>
                <a:ea typeface="UD デジタル 教科書体 NK-B" panose="02020700000000000000" pitchFamily="18" charset="-128"/>
              </a:rPr>
              <a:t>　</a:t>
            </a:r>
            <a:r>
              <a:rPr lang="en-US" altLang="ja-JP" sz="1600" dirty="0">
                <a:latin typeface="UD デジタル 教科書体 NK-B" panose="02020700000000000000" pitchFamily="18" charset="-128"/>
                <a:ea typeface="UD デジタル 教科書体 NK-B" panose="02020700000000000000" pitchFamily="18" charset="-128"/>
              </a:rPr>
              <a:t>An app that allows sharing schedules, photos, files, and communication with group members without exchanging contact information</a:t>
            </a:r>
          </a:p>
          <a:p>
            <a:endParaRPr lang="en-US" altLang="ja-JP" sz="1600" dirty="0">
              <a:latin typeface="UD デジタル 教科書体 NK-B" panose="02020700000000000000" pitchFamily="18" charset="-128"/>
              <a:ea typeface="UD デジタル 教科書体 NK-B" panose="02020700000000000000" pitchFamily="18" charset="-128"/>
            </a:endParaRPr>
          </a:p>
          <a:p>
            <a:r>
              <a:rPr lang="ja-JP" altLang="en-US" sz="1600" dirty="0">
                <a:latin typeface="UD デジタル 教科書体 NK-B" panose="02020700000000000000" pitchFamily="18" charset="-128"/>
                <a:ea typeface="UD デジタル 教科書体 NK-B" panose="02020700000000000000" pitchFamily="18" charset="-128"/>
              </a:rPr>
              <a:t>・</a:t>
            </a:r>
            <a:r>
              <a:rPr lang="en-US" altLang="ja-JP" sz="1600" u="sng" dirty="0">
                <a:latin typeface="UD デジタル 教科書体 NK-B" panose="02020700000000000000" pitchFamily="18" charset="-128"/>
                <a:ea typeface="UD デジタル 教科書体 NK-B" panose="02020700000000000000" pitchFamily="18" charset="-128"/>
              </a:rPr>
              <a:t>How to use the BAND app in this activity</a:t>
            </a:r>
          </a:p>
          <a:p>
            <a:r>
              <a:rPr lang="en-US" altLang="ja-JP" sz="1600" dirty="0">
                <a:latin typeface="UD デジタル 教科書体 NK-B" panose="02020700000000000000" pitchFamily="18" charset="-128"/>
                <a:ea typeface="UD デジタル 教科書体 NK-B" panose="02020700000000000000" pitchFamily="18" charset="-128"/>
              </a:rPr>
              <a:t>Inputting attendance for practice sessions and events, sharing results of online events, sharing event-related materials, sharing photos, and other communication among members (such as encouraging each other and inviting each other to practice).</a:t>
            </a:r>
            <a:r>
              <a:rPr lang="ja-JP" altLang="en-US" sz="1600" dirty="0">
                <a:latin typeface="UD デジタル 教科書体 NK-B" panose="02020700000000000000" pitchFamily="18" charset="-128"/>
                <a:ea typeface="UD デジタル 教科書体 NK-B" panose="02020700000000000000" pitchFamily="18" charset="-128"/>
              </a:rPr>
              <a:t>　</a:t>
            </a:r>
            <a:endParaRPr lang="en-US" altLang="ja-JP" sz="1600" dirty="0">
              <a:latin typeface="UD デジタル 教科書体 NK-B" panose="02020700000000000000" pitchFamily="18" charset="-128"/>
              <a:ea typeface="UD デジタル 教科書体 NK-B" panose="02020700000000000000" pitchFamily="18" charset="-128"/>
            </a:endParaRPr>
          </a:p>
          <a:p>
            <a:r>
              <a:rPr lang="en-US" altLang="ja-JP" sz="1600" dirty="0">
                <a:latin typeface="UD デジタル 教科書体 NK-B" panose="02020700000000000000" pitchFamily="18" charset="-128"/>
                <a:ea typeface="UD デジタル 教科書体 NK-B" panose="02020700000000000000" pitchFamily="18" charset="-128"/>
              </a:rPr>
              <a:t>※ It is not publicly accessible, and only those who know the URL can participate</a:t>
            </a:r>
          </a:p>
          <a:p>
            <a:endParaRPr lang="en-US" altLang="ja-JP" sz="1600" dirty="0">
              <a:latin typeface="UD デジタル 教科書体 NK-B" panose="02020700000000000000" pitchFamily="18" charset="-128"/>
              <a:ea typeface="UD デジタル 教科書体 NK-B" panose="02020700000000000000" pitchFamily="18" charset="-128"/>
            </a:endParaRPr>
          </a:p>
          <a:p>
            <a:r>
              <a:rPr lang="ja-JP" altLang="en-US" sz="1600" dirty="0">
                <a:latin typeface="UD デジタル 教科書体 NK-B" panose="02020700000000000000" pitchFamily="18" charset="-128"/>
                <a:ea typeface="UD デジタル 教科書体 NK-B" panose="02020700000000000000" pitchFamily="18" charset="-128"/>
              </a:rPr>
              <a:t>↑</a:t>
            </a:r>
            <a:r>
              <a:rPr lang="en-US" altLang="ja-JP" sz="1600" dirty="0">
                <a:latin typeface="UD デジタル 教科書体 NK-B" panose="02020700000000000000" pitchFamily="18" charset="-128"/>
                <a:ea typeface="UD デジタル 教科書体 NK-B" panose="02020700000000000000" pitchFamily="18" charset="-128"/>
              </a:rPr>
              <a:t>Regardless of which event you participate in, we will use the BAND app, so we kindly ask everyone to join</a:t>
            </a:r>
          </a:p>
          <a:p>
            <a:endParaRPr lang="en-US" altLang="ja-JP" sz="1600" b="1" dirty="0">
              <a:solidFill>
                <a:srgbClr val="FF0000"/>
              </a:solidFill>
              <a:latin typeface="UD デジタル 教科書体 NK-B" panose="02020700000000000000" pitchFamily="18" charset="-128"/>
              <a:ea typeface="UD デジタル 教科書体 NK-B" panose="02020700000000000000" pitchFamily="18" charset="-128"/>
            </a:endParaRPr>
          </a:p>
          <a:p>
            <a:r>
              <a:rPr lang="en-US" altLang="ja-JP" sz="1600" b="1" dirty="0">
                <a:latin typeface="UD デジタル 教科書体 NK-B" panose="02020700000000000000" pitchFamily="18" charset="-128"/>
                <a:ea typeface="UD デジタル 教科書体 NK-B" panose="02020700000000000000" pitchFamily="18" charset="-128"/>
              </a:rPr>
              <a:t>※Please be careful not to upload work-related information on BAND</a:t>
            </a:r>
          </a:p>
        </p:txBody>
      </p:sp>
      <p:sp>
        <p:nvSpPr>
          <p:cNvPr id="9" name="テキスト ボックス 8">
            <a:extLst>
              <a:ext uri="{FF2B5EF4-FFF2-40B4-BE49-F238E27FC236}">
                <a16:creationId xmlns:a16="http://schemas.microsoft.com/office/drawing/2014/main" id="{39E4997D-DFC2-C79F-A1DF-3B97AF51A26C}"/>
              </a:ext>
            </a:extLst>
          </p:cNvPr>
          <p:cNvSpPr txBox="1"/>
          <p:nvPr/>
        </p:nvSpPr>
        <p:spPr>
          <a:xfrm>
            <a:off x="8030054" y="1088615"/>
            <a:ext cx="3133413" cy="646331"/>
          </a:xfrm>
          <a:prstGeom prst="rect">
            <a:avLst/>
          </a:prstGeom>
          <a:noFill/>
        </p:spPr>
        <p:txBody>
          <a:bodyPr wrap="square" rtlCol="0">
            <a:spAutoFit/>
          </a:bodyPr>
          <a:lstStyle/>
          <a:p>
            <a:pPr algn="ctr"/>
            <a:r>
              <a:rPr kumimoji="1" lang="en-US" altLang="ja-JP" dirty="0">
                <a:latin typeface="UD デジタル 教科書体 NK-B" panose="02020700000000000000" pitchFamily="18" charset="-128"/>
                <a:ea typeface="UD デジタル 教科書体 NK-B" panose="02020700000000000000" pitchFamily="18" charset="-128"/>
              </a:rPr>
              <a:t>This Activity BAND QR</a:t>
            </a:r>
          </a:p>
          <a:p>
            <a:pPr algn="ctr"/>
            <a:r>
              <a:rPr lang="en-US" altLang="ja-JP" dirty="0">
                <a:latin typeface="UD デジタル 教科書体 NK-B" panose="02020700000000000000" pitchFamily="18" charset="-128"/>
                <a:ea typeface="UD デジタル 教科書体 NK-B" panose="02020700000000000000" pitchFamily="18" charset="-128"/>
              </a:rPr>
              <a:t>(Name “</a:t>
            </a:r>
            <a:r>
              <a:rPr lang="ja-JP" altLang="en-US" dirty="0">
                <a:latin typeface="UD デジタル 教科書体 NK-B" panose="02020700000000000000" pitchFamily="18" charset="-128"/>
                <a:ea typeface="UD デジタル 教科書体 NK-B" panose="02020700000000000000" pitchFamily="18" charset="-128"/>
              </a:rPr>
              <a:t>品保駅伝</a:t>
            </a:r>
            <a:r>
              <a:rPr lang="en-US" altLang="ja-JP" dirty="0">
                <a:latin typeface="UD デジタル 教科書体 NK-B" panose="02020700000000000000" pitchFamily="18" charset="-128"/>
                <a:ea typeface="UD デジタル 教科書体 NK-B" panose="02020700000000000000" pitchFamily="18" charset="-128"/>
              </a:rPr>
              <a:t>”)</a:t>
            </a:r>
            <a:endParaRPr kumimoji="1" lang="en-US" altLang="ja-JP" dirty="0">
              <a:latin typeface="UD デジタル 教科書体 NK-B" panose="02020700000000000000" pitchFamily="18" charset="-128"/>
              <a:ea typeface="UD デジタル 教科書体 NK-B" panose="02020700000000000000" pitchFamily="18" charset="-128"/>
            </a:endParaRPr>
          </a:p>
        </p:txBody>
      </p:sp>
      <p:sp>
        <p:nvSpPr>
          <p:cNvPr id="10" name="吹き出し: 四角形 9">
            <a:extLst>
              <a:ext uri="{FF2B5EF4-FFF2-40B4-BE49-F238E27FC236}">
                <a16:creationId xmlns:a16="http://schemas.microsoft.com/office/drawing/2014/main" id="{12C8D556-E75C-DA3F-5F38-532552DE91D9}"/>
              </a:ext>
            </a:extLst>
          </p:cNvPr>
          <p:cNvSpPr/>
          <p:nvPr/>
        </p:nvSpPr>
        <p:spPr>
          <a:xfrm>
            <a:off x="7554351" y="4726745"/>
            <a:ext cx="4506270" cy="2011680"/>
          </a:xfrm>
          <a:prstGeom prst="wedgeRectCallout">
            <a:avLst>
              <a:gd name="adj1" fmla="val -15094"/>
              <a:gd name="adj2" fmla="val -781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b="1" u="sng" dirty="0">
                <a:latin typeface="UD デジタル 教科書体 NK-B" panose="02020700000000000000" pitchFamily="18" charset="-128"/>
                <a:ea typeface="UD デジタル 教科書体 NK-B" panose="02020700000000000000" pitchFamily="18" charset="-128"/>
              </a:rPr>
              <a:t>For first-time users:</a:t>
            </a:r>
          </a:p>
          <a:p>
            <a:r>
              <a:rPr lang="en-US" altLang="ja-JP" sz="1600" b="1" dirty="0">
                <a:latin typeface="UD デジタル 教科書体 NK-B" panose="02020700000000000000" pitchFamily="18" charset="-128"/>
                <a:ea typeface="UD デジタル 教科書体 NK-B" panose="02020700000000000000" pitchFamily="18" charset="-128"/>
              </a:rPr>
              <a:t>When you scan the QR code, you will be prompted to download the BAND app. Please follow the guide to download the BAND app, and after registering your phone number, name, birthday, etc., try scanning this QR code again</a:t>
            </a:r>
            <a:endParaRPr kumimoji="1" lang="ja-JP" altLang="en-US" sz="1600" b="1" dirty="0">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0277C6F8-82AE-8C60-862C-6824B95143C2}"/>
              </a:ext>
            </a:extLst>
          </p:cNvPr>
          <p:cNvSpPr txBox="1"/>
          <p:nvPr/>
        </p:nvSpPr>
        <p:spPr>
          <a:xfrm>
            <a:off x="145142" y="440381"/>
            <a:ext cx="11379451" cy="584775"/>
          </a:xfrm>
          <a:prstGeom prst="rect">
            <a:avLst/>
          </a:prstGeom>
          <a:noFill/>
        </p:spPr>
        <p:txBody>
          <a:bodyPr wrap="square" rtlCol="0">
            <a:spAutoFit/>
          </a:bodyPr>
          <a:lstStyle/>
          <a:p>
            <a:r>
              <a:rPr lang="ja-JP" altLang="en-US" sz="3200" dirty="0">
                <a:latin typeface="UD デジタル 教科書体 NK-B" panose="02020700000000000000" pitchFamily="18" charset="-128"/>
                <a:ea typeface="UD デジタル 教科書体 NK-B" panose="02020700000000000000" pitchFamily="18" charset="-128"/>
              </a:rPr>
              <a:t>◆</a:t>
            </a:r>
            <a:r>
              <a:rPr lang="en-US" altLang="ja-JP" sz="3200" u="sng" dirty="0">
                <a:latin typeface="UD デジタル 教科書体 NK-B" panose="02020700000000000000" pitchFamily="18" charset="-128"/>
                <a:ea typeface="UD デジタル 教科書体 NK-B" panose="02020700000000000000" pitchFamily="18" charset="-128"/>
              </a:rPr>
              <a:t>Explanation about joining the BAND</a:t>
            </a:r>
            <a:r>
              <a:rPr lang="ja-JP" altLang="en-US" sz="3200" u="sng" dirty="0">
                <a:latin typeface="UD デジタル 教科書体 NK-B" panose="02020700000000000000" pitchFamily="18" charset="-128"/>
                <a:ea typeface="UD デジタル 教科書体 NK-B" panose="02020700000000000000" pitchFamily="18" charset="-128"/>
              </a:rPr>
              <a:t>　</a:t>
            </a:r>
            <a:r>
              <a:rPr lang="en-US" altLang="ja-JP" sz="3200" u="sng" dirty="0">
                <a:latin typeface="UD デジタル 教科書体 NK-B" panose="02020700000000000000" pitchFamily="18" charset="-128"/>
                <a:ea typeface="UD デジタル 教科書体 NK-B" panose="02020700000000000000" pitchFamily="18" charset="-128"/>
              </a:rPr>
              <a:t>App</a:t>
            </a:r>
          </a:p>
        </p:txBody>
      </p:sp>
    </p:spTree>
    <p:extLst>
      <p:ext uri="{BB962C8B-B14F-4D97-AF65-F5344CB8AC3E}">
        <p14:creationId xmlns:p14="http://schemas.microsoft.com/office/powerpoint/2010/main" val="806252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1FDEBA0-A210-5362-B40A-A6D565DE7163}"/>
              </a:ext>
            </a:extLst>
          </p:cNvPr>
          <p:cNvSpPr txBox="1"/>
          <p:nvPr/>
        </p:nvSpPr>
        <p:spPr>
          <a:xfrm>
            <a:off x="145142" y="123407"/>
            <a:ext cx="3990195" cy="584775"/>
          </a:xfrm>
          <a:prstGeom prst="rect">
            <a:avLst/>
          </a:prstGeom>
          <a:noFill/>
        </p:spPr>
        <p:txBody>
          <a:bodyPr wrap="non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a:t>
            </a:r>
            <a:r>
              <a:rPr lang="ja-JP" altLang="en-US" sz="3200" u="sng">
                <a:latin typeface="UD デジタル 教科書体 NK-B" panose="02020700000000000000" pitchFamily="18" charset="-128"/>
                <a:ea typeface="UD デジタル 教科書体 NK-B" panose="02020700000000000000" pitchFamily="18" charset="-128"/>
              </a:rPr>
              <a:t>選手側運営陣（案）</a:t>
            </a:r>
            <a:endParaRPr lang="en-US" altLang="ja-JP" sz="3200" u="sng">
              <a:latin typeface="UD デジタル 教科書体 NK-B" panose="02020700000000000000" pitchFamily="18" charset="-128"/>
              <a:ea typeface="UD デジタル 教科書体 NK-B" panose="02020700000000000000" pitchFamily="18" charset="-128"/>
            </a:endParaRPr>
          </a:p>
        </p:txBody>
      </p:sp>
      <p:graphicFrame>
        <p:nvGraphicFramePr>
          <p:cNvPr id="4" name="表 3">
            <a:extLst>
              <a:ext uri="{FF2B5EF4-FFF2-40B4-BE49-F238E27FC236}">
                <a16:creationId xmlns:a16="http://schemas.microsoft.com/office/drawing/2014/main" id="{25B445B5-19C8-963B-6827-A171E5E14142}"/>
              </a:ext>
            </a:extLst>
          </p:cNvPr>
          <p:cNvGraphicFramePr>
            <a:graphicFrameLocks noGrp="1"/>
          </p:cNvGraphicFramePr>
          <p:nvPr>
            <p:extLst>
              <p:ext uri="{D42A27DB-BD31-4B8C-83A1-F6EECF244321}">
                <p14:modId xmlns:p14="http://schemas.microsoft.com/office/powerpoint/2010/main" val="3707585909"/>
              </p:ext>
            </p:extLst>
          </p:nvPr>
        </p:nvGraphicFramePr>
        <p:xfrm>
          <a:off x="652953" y="916470"/>
          <a:ext cx="10886094" cy="5179299"/>
        </p:xfrm>
        <a:graphic>
          <a:graphicData uri="http://schemas.openxmlformats.org/drawingml/2006/table">
            <a:tbl>
              <a:tblPr firstRow="1" bandRow="1">
                <a:tableStyleId>{5C22544A-7EE6-4342-B048-85BDC9FD1C3A}</a:tableStyleId>
              </a:tblPr>
              <a:tblGrid>
                <a:gridCol w="2876604">
                  <a:extLst>
                    <a:ext uri="{9D8B030D-6E8A-4147-A177-3AD203B41FA5}">
                      <a16:colId xmlns:a16="http://schemas.microsoft.com/office/drawing/2014/main" val="20000"/>
                    </a:ext>
                  </a:extLst>
                </a:gridCol>
                <a:gridCol w="2789361">
                  <a:extLst>
                    <a:ext uri="{9D8B030D-6E8A-4147-A177-3AD203B41FA5}">
                      <a16:colId xmlns:a16="http://schemas.microsoft.com/office/drawing/2014/main" val="20001"/>
                    </a:ext>
                  </a:extLst>
                </a:gridCol>
                <a:gridCol w="1337986">
                  <a:extLst>
                    <a:ext uri="{9D8B030D-6E8A-4147-A177-3AD203B41FA5}">
                      <a16:colId xmlns:a16="http://schemas.microsoft.com/office/drawing/2014/main" val="20002"/>
                    </a:ext>
                  </a:extLst>
                </a:gridCol>
                <a:gridCol w="3882143">
                  <a:extLst>
                    <a:ext uri="{9D8B030D-6E8A-4147-A177-3AD203B41FA5}">
                      <a16:colId xmlns:a16="http://schemas.microsoft.com/office/drawing/2014/main" val="20003"/>
                    </a:ext>
                  </a:extLst>
                </a:gridCol>
              </a:tblGrid>
              <a:tr h="328808">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役名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氏名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Meiryo UI" panose="020B0604030504040204" pitchFamily="50" charset="-128"/>
                          <a:ea typeface="Meiryo UI" panose="020B0604030504040204" pitchFamily="50" charset="-128"/>
                        </a:rPr>
                        <a:t>部署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Meiryo UI" panose="020B0604030504040204" pitchFamily="50" charset="-128"/>
                          <a:ea typeface="Meiryo UI" panose="020B0604030504040204" pitchFamily="50" charset="-128"/>
                        </a:rPr>
                        <a:t>主にやること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60331">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監督</a:t>
                      </a:r>
                      <a:endPar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和田　龍太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Meiryo UI" panose="020B0604030504040204" pitchFamily="50" charset="-128"/>
                          <a:ea typeface="Meiryo UI" panose="020B0604030504040204" pitchFamily="50" charset="-128"/>
                        </a:rPr>
                        <a:t>KG</a:t>
                      </a:r>
                      <a:endParaRPr kumimoji="1" lang="ja-JP" altLang="en-US" sz="2400" b="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latin typeface="Meiryo UI" panose="020B0604030504040204" pitchFamily="50" charset="-128"/>
                          <a:ea typeface="Meiryo UI" panose="020B0604030504040204" pitchFamily="50" charset="-128"/>
                        </a:rPr>
                        <a:t>活動全般企画運営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60331">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副監督</a:t>
                      </a:r>
                      <a:endPar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尾野　貴広</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1600" b="0">
                          <a:solidFill>
                            <a:schemeClr val="tx1"/>
                          </a:solidFill>
                          <a:latin typeface="Meiryo UI" panose="020B0604030504040204" pitchFamily="50" charset="-128"/>
                          <a:ea typeface="Meiryo UI" panose="020B0604030504040204" pitchFamily="50" charset="-128"/>
                        </a:rPr>
                        <a:t>調プロ兼</a:t>
                      </a:r>
                      <a:r>
                        <a:rPr kumimoji="1" lang="en-US" altLang="ja-JP" sz="1600" b="0">
                          <a:solidFill>
                            <a:schemeClr val="tx1"/>
                          </a:solidFill>
                          <a:latin typeface="Meiryo UI" panose="020B0604030504040204" pitchFamily="50" charset="-128"/>
                          <a:ea typeface="Meiryo UI" panose="020B0604030504040204" pitchFamily="50" charset="-128"/>
                        </a:rPr>
                        <a:t>SW3</a:t>
                      </a:r>
                      <a:endParaRPr kumimoji="1" lang="ja-JP" altLang="en-US" sz="1600" b="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latin typeface="Meiryo UI" panose="020B0604030504040204" pitchFamily="50" charset="-128"/>
                          <a:ea typeface="Meiryo UI" panose="020B0604030504040204" pitchFamily="50" charset="-128"/>
                        </a:rPr>
                        <a:t>活動全般企画運営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6169289"/>
                  </a:ext>
                </a:extLst>
              </a:tr>
              <a:tr h="460331">
                <a:tc>
                  <a:txBody>
                    <a:bodyPr/>
                    <a:lstStyle/>
                    <a:p>
                      <a:pPr algn="ctr"/>
                      <a:r>
                        <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rPr>
                        <a:t>CAP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安芸　優一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Meiryo UI" panose="020B0604030504040204" pitchFamily="50" charset="-128"/>
                          <a:ea typeface="Meiryo UI" panose="020B0604030504040204" pitchFamily="50" charset="-128"/>
                        </a:rPr>
                        <a:t>T23</a:t>
                      </a:r>
                      <a:endParaRPr kumimoji="1" lang="ja-JP" altLang="en-US" sz="2400" b="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latin typeface="Meiryo UI" panose="020B0604030504040204" pitchFamily="50" charset="-128"/>
                          <a:ea typeface="Meiryo UI" panose="020B0604030504040204" pitchFamily="50" charset="-128"/>
                        </a:rPr>
                        <a:t>練習企画・チーム牽引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2732974"/>
                  </a:ext>
                </a:extLst>
              </a:tr>
              <a:tr h="460331">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副</a:t>
                      </a:r>
                      <a:r>
                        <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rPr>
                        <a:t>CAP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源馬　功大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Meiryo UI" panose="020B0604030504040204" pitchFamily="50" charset="-128"/>
                          <a:ea typeface="Meiryo UI" panose="020B0604030504040204" pitchFamily="50" charset="-128"/>
                        </a:rPr>
                        <a:t>T13</a:t>
                      </a:r>
                      <a:endParaRPr kumimoji="1" lang="ja-JP" altLang="en-US" sz="2400" b="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a:latin typeface="Meiryo UI" panose="020B0604030504040204" pitchFamily="50" charset="-128"/>
                          <a:ea typeface="Meiryo UI" panose="020B0604030504040204" pitchFamily="50" charset="-128"/>
                        </a:rPr>
                        <a:t>練習企画・チーム牽引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1333636"/>
                  </a:ext>
                </a:extLst>
              </a:tr>
              <a:tr h="460331">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大臣（裏主幹事）</a:t>
                      </a:r>
                      <a:endPar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中山　拓弥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Meiryo UI" panose="020B0604030504040204" pitchFamily="50" charset="-128"/>
                          <a:ea typeface="Meiryo UI" panose="020B0604030504040204" pitchFamily="50" charset="-128"/>
                        </a:rPr>
                        <a:t>T15</a:t>
                      </a:r>
                      <a:endParaRPr kumimoji="1" lang="ja-JP" altLang="en-US" sz="2400" b="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latin typeface="Meiryo UI" panose="020B0604030504040204" pitchFamily="50" charset="-128"/>
                          <a:ea typeface="Meiryo UI" panose="020B0604030504040204" pitchFamily="50" charset="-128"/>
                        </a:rPr>
                        <a:t>主幹事業務の強力サポート</a:t>
                      </a:r>
                      <a:endParaRPr lang="en-US" altLang="ja-JP" b="0">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60331">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女</a:t>
                      </a:r>
                      <a:r>
                        <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rPr>
                        <a:t>(</a:t>
                      </a: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じょ</a:t>
                      </a:r>
                      <a:r>
                        <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rPr>
                        <a:t>)</a:t>
                      </a: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監督</a:t>
                      </a:r>
                      <a:endPar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杉岡　俊斗</a:t>
                      </a:r>
                      <a:endPar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Meiryo UI" panose="020B0604030504040204" pitchFamily="50" charset="-128"/>
                          <a:ea typeface="Meiryo UI" panose="020B0604030504040204" pitchFamily="50" charset="-128"/>
                        </a:rPr>
                        <a:t>T23</a:t>
                      </a:r>
                      <a:endParaRPr kumimoji="1" lang="ja-JP" altLang="en-US" sz="2400" b="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latin typeface="Meiryo UI" panose="020B0604030504040204" pitchFamily="50" charset="-128"/>
                          <a:ea typeface="Meiryo UI" panose="020B0604030504040204" pitchFamily="50" charset="-128"/>
                        </a:rPr>
                        <a:t>女性チームの結成</a:t>
                      </a:r>
                      <a:r>
                        <a:rPr lang="en-US" altLang="ja-JP" b="0">
                          <a:latin typeface="Meiryo UI" panose="020B0604030504040204" pitchFamily="50" charset="-128"/>
                          <a:ea typeface="Meiryo UI" panose="020B0604030504040204" pitchFamily="50" charset="-128"/>
                        </a:rPr>
                        <a:t>/</a:t>
                      </a:r>
                      <a:r>
                        <a:rPr lang="ja-JP" altLang="en-US" b="0">
                          <a:latin typeface="Meiryo UI" panose="020B0604030504040204" pitchFamily="50" charset="-128"/>
                          <a:ea typeface="Meiryo UI" panose="020B0604030504040204" pitchFamily="50" charset="-128"/>
                        </a:rPr>
                        <a:t>練習企画</a:t>
                      </a:r>
                      <a:r>
                        <a:rPr lang="en-US" altLang="ja-JP" b="0">
                          <a:latin typeface="Meiryo UI" panose="020B0604030504040204" pitchFamily="50" charset="-128"/>
                          <a:ea typeface="Meiryo UI" panose="020B0604030504040204" pitchFamily="50" charset="-128"/>
                        </a:rPr>
                        <a:t>/</a:t>
                      </a:r>
                      <a:r>
                        <a:rPr lang="ja-JP" altLang="en-US" b="0">
                          <a:latin typeface="Meiryo UI" panose="020B0604030504040204" pitchFamily="50" charset="-128"/>
                          <a:ea typeface="Meiryo UI" panose="020B0604030504040204" pitchFamily="50" charset="-128"/>
                        </a:rPr>
                        <a:t>監督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0774778"/>
                  </a:ext>
                </a:extLst>
              </a:tr>
              <a:tr h="460331">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歩（補）監督</a:t>
                      </a:r>
                      <a:endPar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寺田　周平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Meiryo UI" panose="020B0604030504040204" pitchFamily="50" charset="-128"/>
                          <a:ea typeface="Meiryo UI" panose="020B0604030504040204" pitchFamily="50" charset="-128"/>
                        </a:rPr>
                        <a:t>KP</a:t>
                      </a:r>
                      <a:endParaRPr kumimoji="1" lang="ja-JP" altLang="en-US" sz="2400" b="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sz="1800" b="0">
                          <a:latin typeface="Meiryo UI" panose="020B0604030504040204" pitchFamily="50" charset="-128"/>
                          <a:ea typeface="Meiryo UI" panose="020B0604030504040204" pitchFamily="50" charset="-128"/>
                        </a:rPr>
                        <a:t>オンライン</a:t>
                      </a:r>
                      <a:r>
                        <a:rPr lang="en-US" altLang="ja-JP" sz="1800" b="0">
                          <a:latin typeface="Meiryo UI" panose="020B0604030504040204" pitchFamily="50" charset="-128"/>
                          <a:ea typeface="Meiryo UI" panose="020B0604030504040204" pitchFamily="50" charset="-128"/>
                        </a:rPr>
                        <a:t>/</a:t>
                      </a:r>
                      <a:r>
                        <a:rPr lang="ja-JP" altLang="en-US" sz="1800" b="0">
                          <a:latin typeface="Meiryo UI" panose="020B0604030504040204" pitchFamily="50" charset="-128"/>
                          <a:ea typeface="Meiryo UI" panose="020B0604030504040204" pitchFamily="50" charset="-128"/>
                        </a:rPr>
                        <a:t>リアル　イベント企画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7402566"/>
                  </a:ext>
                </a:extLst>
              </a:tr>
              <a:tr h="460331">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合宿</a:t>
                      </a:r>
                      <a:r>
                        <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rPr>
                        <a:t>/</a:t>
                      </a: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勧誘</a:t>
                      </a:r>
                      <a:endPar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伊藤　新太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Meiryo UI" panose="020B0604030504040204" pitchFamily="50" charset="-128"/>
                          <a:ea typeface="Meiryo UI" panose="020B0604030504040204" pitchFamily="50" charset="-128"/>
                        </a:rPr>
                        <a:t>T12</a:t>
                      </a:r>
                      <a:endParaRPr kumimoji="1" lang="ja-JP" altLang="en-US" sz="2400" b="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latin typeface="Meiryo UI" panose="020B0604030504040204" pitchFamily="50" charset="-128"/>
                          <a:ea typeface="Meiryo UI" panose="020B0604030504040204" pitchFamily="50" charset="-128"/>
                        </a:rPr>
                        <a:t>合宿の企画＋勧誘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6802534"/>
                  </a:ext>
                </a:extLst>
              </a:tr>
              <a:tr h="460331">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合宿</a:t>
                      </a:r>
                      <a:r>
                        <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rPr>
                        <a:t>/</a:t>
                      </a: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勧誘</a:t>
                      </a:r>
                      <a:endPar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藤川　泰成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Meiryo UI" panose="020B0604030504040204" pitchFamily="50" charset="-128"/>
                          <a:ea typeface="Meiryo UI" panose="020B0604030504040204" pitchFamily="50" charset="-128"/>
                        </a:rPr>
                        <a:t>MQK</a:t>
                      </a:r>
                      <a:endParaRPr kumimoji="1" lang="ja-JP" altLang="en-US" sz="2400" b="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latin typeface="Meiryo UI" panose="020B0604030504040204" pitchFamily="50" charset="-128"/>
                          <a:ea typeface="Meiryo UI" panose="020B0604030504040204" pitchFamily="50" charset="-128"/>
                        </a:rPr>
                        <a:t>合宿の企画＋勧誘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1524277"/>
                  </a:ext>
                </a:extLst>
              </a:tr>
              <a:tr h="460331">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予算</a:t>
                      </a:r>
                      <a:r>
                        <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rPr>
                        <a:t>/</a:t>
                      </a: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備品</a:t>
                      </a:r>
                      <a:endParaRPr kumimoji="1" lang="en-US" altLang="ja-JP" sz="2400" b="0">
                        <a:solidFill>
                          <a:schemeClr val="tx1"/>
                        </a:solidFill>
                        <a:latin typeface="HGS創英角ﾎﾟｯﾌﾟ体" panose="040B0A00000000000000" pitchFamily="50" charset="-128"/>
                        <a:ea typeface="HGS創英角ﾎﾟｯﾌﾟ体" panose="040B0A00000000000000"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ja-JP" altLang="en-US" sz="2400" b="0">
                          <a:solidFill>
                            <a:schemeClr val="tx1"/>
                          </a:solidFill>
                          <a:latin typeface="HGS創英角ﾎﾟｯﾌﾟ体" panose="040B0A00000000000000" pitchFamily="50" charset="-128"/>
                          <a:ea typeface="HGS創英角ﾎﾟｯﾌﾟ体" panose="040B0A00000000000000" pitchFamily="50" charset="-128"/>
                        </a:rPr>
                        <a:t>坂尻　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kumimoji="1" lang="en-US" altLang="ja-JP" sz="2400" b="0">
                          <a:solidFill>
                            <a:schemeClr val="tx1"/>
                          </a:solidFill>
                          <a:latin typeface="Meiryo UI" panose="020B0604030504040204" pitchFamily="50" charset="-128"/>
                          <a:ea typeface="Meiryo UI" panose="020B0604030504040204" pitchFamily="50" charset="-128"/>
                        </a:rPr>
                        <a:t>T14</a:t>
                      </a:r>
                      <a:endParaRPr kumimoji="1" lang="ja-JP" altLang="en-US" sz="2400" b="0">
                        <a:solidFill>
                          <a:schemeClr val="tx1"/>
                        </a:solidFill>
                        <a:latin typeface="Meiryo UI" panose="020B0604030504040204" pitchFamily="50" charset="-128"/>
                        <a:ea typeface="Meiryo UI" panose="020B0604030504040204" pitchFamily="50"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ja-JP" altLang="en-US" b="0">
                          <a:latin typeface="Meiryo UI" panose="020B0604030504040204" pitchFamily="50" charset="-128"/>
                          <a:ea typeface="Meiryo UI" panose="020B0604030504040204" pitchFamily="50" charset="-128"/>
                        </a:rPr>
                        <a:t>予算管理や備品管理や賞品関係等</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2678633"/>
                  </a:ext>
                </a:extLst>
              </a:tr>
            </a:tbl>
          </a:graphicData>
        </a:graphic>
      </p:graphicFrame>
    </p:spTree>
    <p:extLst>
      <p:ext uri="{BB962C8B-B14F-4D97-AF65-F5344CB8AC3E}">
        <p14:creationId xmlns:p14="http://schemas.microsoft.com/office/powerpoint/2010/main" val="1941186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9EC13B-B18D-690A-DBC3-A374701766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29" r="26949" b="37826"/>
          <a:stretch/>
        </p:blipFill>
        <p:spPr bwMode="auto">
          <a:xfrm>
            <a:off x="8487052" y="1301234"/>
            <a:ext cx="2219418" cy="239899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12DA0292-3C55-997F-409D-BCB6CEADD47D}"/>
              </a:ext>
            </a:extLst>
          </p:cNvPr>
          <p:cNvSpPr txBox="1"/>
          <p:nvPr/>
        </p:nvSpPr>
        <p:spPr>
          <a:xfrm>
            <a:off x="7826234" y="3884331"/>
            <a:ext cx="6098458" cy="369332"/>
          </a:xfrm>
          <a:prstGeom prst="rect">
            <a:avLst/>
          </a:prstGeom>
          <a:noFill/>
        </p:spPr>
        <p:txBody>
          <a:bodyPr wrap="square">
            <a:spAutoFit/>
          </a:bodyPr>
          <a:lstStyle/>
          <a:p>
            <a:pPr algn="l"/>
            <a:r>
              <a:rPr lang="en-US" altLang="ja-JP" b="0" i="0">
                <a:effectLst/>
                <a:latin typeface="UD デジタル 教科書体 NK-B" panose="02020700000000000000" pitchFamily="18" charset="-128"/>
                <a:ea typeface="UD デジタル 教科書体 NK-B" panose="02020700000000000000" pitchFamily="18" charset="-128"/>
                <a:hlinkClick r:id="rId3" tooltip="https://band.us/n/a2a594b4n4j55"/>
              </a:rPr>
              <a:t>https://band.us/n/a2a594B4N4j55</a:t>
            </a:r>
            <a:endParaRPr lang="en-US" altLang="ja-JP" b="0" i="0">
              <a:effectLst/>
              <a:latin typeface="UD デジタル 教科書体 NK-B" panose="02020700000000000000" pitchFamily="18" charset="-128"/>
              <a:ea typeface="UD デジタル 教科書体 NK-B" panose="02020700000000000000" pitchFamily="18" charset="-128"/>
            </a:endParaRPr>
          </a:p>
        </p:txBody>
      </p:sp>
      <p:sp>
        <p:nvSpPr>
          <p:cNvPr id="7" name="正方形/長方形 6">
            <a:extLst>
              <a:ext uri="{FF2B5EF4-FFF2-40B4-BE49-F238E27FC236}">
                <a16:creationId xmlns:a16="http://schemas.microsoft.com/office/drawing/2014/main" id="{15A1472B-40BD-B766-6309-771B4277BE38}"/>
              </a:ext>
            </a:extLst>
          </p:cNvPr>
          <p:cNvSpPr/>
          <p:nvPr/>
        </p:nvSpPr>
        <p:spPr>
          <a:xfrm>
            <a:off x="288421" y="1625307"/>
            <a:ext cx="7426274" cy="3970318"/>
          </a:xfrm>
          <a:prstGeom prst="rect">
            <a:avLst/>
          </a:prstGeom>
        </p:spPr>
        <p:txBody>
          <a:bodyPr wrap="square">
            <a:spAutoFit/>
          </a:bodyPr>
          <a:lstStyle/>
          <a:p>
            <a:r>
              <a:rPr lang="ja-JP" altLang="en-US" b="1">
                <a:latin typeface="UD デジタル 教科書体 NK-B" panose="02020700000000000000" pitchFamily="18" charset="-128"/>
                <a:ea typeface="UD デジタル 教科書体 NK-B" panose="02020700000000000000" pitchFamily="18" charset="-128"/>
              </a:rPr>
              <a:t>・</a:t>
            </a:r>
            <a:r>
              <a:rPr lang="en-US" altLang="ja-JP" b="1" u="sng">
                <a:latin typeface="UD デジタル 教科書体 NK-B" panose="02020700000000000000" pitchFamily="18" charset="-128"/>
                <a:ea typeface="UD デジタル 教科書体 NK-B" panose="02020700000000000000" pitchFamily="18" charset="-128"/>
              </a:rPr>
              <a:t>BAND</a:t>
            </a:r>
            <a:r>
              <a:rPr lang="ja-JP" altLang="en-US" b="1" u="sng">
                <a:latin typeface="UD デジタル 教科書体 NK-B" panose="02020700000000000000" pitchFamily="18" charset="-128"/>
                <a:ea typeface="UD デジタル 教科書体 NK-B" panose="02020700000000000000" pitchFamily="18" charset="-128"/>
              </a:rPr>
              <a:t>とは</a:t>
            </a:r>
            <a:endParaRPr lang="en-US" altLang="ja-JP" b="1" u="sng">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連絡先交換無しにグループで予定・写真・ファイル等の共有や</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コミュニケーションができるアプリ</a:t>
            </a:r>
          </a:p>
          <a:p>
            <a:endParaRPr lang="en-US" altLang="ja-JP">
              <a:latin typeface="UD デジタル 教科書体 NK-B" panose="02020700000000000000" pitchFamily="18" charset="-128"/>
              <a:ea typeface="UD デジタル 教科書体 NK-B" panose="02020700000000000000" pitchFamily="18" charset="-128"/>
            </a:endParaRPr>
          </a:p>
          <a:p>
            <a:r>
              <a:rPr lang="ja-JP" altLang="en-US" b="1">
                <a:latin typeface="UD デジタル 教科書体 NK-B" panose="02020700000000000000" pitchFamily="18" charset="-128"/>
                <a:ea typeface="UD デジタル 教科書体 NK-B" panose="02020700000000000000" pitchFamily="18" charset="-128"/>
              </a:rPr>
              <a:t>・</a:t>
            </a:r>
            <a:r>
              <a:rPr lang="ja-JP" altLang="en-US" b="1" u="sng">
                <a:latin typeface="UD デジタル 教科書体 NK-B" panose="02020700000000000000" pitchFamily="18" charset="-128"/>
                <a:ea typeface="UD デジタル 教科書体 NK-B" panose="02020700000000000000" pitchFamily="18" charset="-128"/>
              </a:rPr>
              <a:t>駅伝での使い方</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練習会やイベントの出欠、オンライン駅伝の投稿や結果等資料の共有、　</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駅伝関係資料の共有、写真の共有、その他メンバー間のコミュニケー</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ション（互いの激励、練習の誘い合い、等）</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a:t>
            </a:r>
            <a:r>
              <a:rPr lang="en-US" altLang="ja-JP">
                <a:latin typeface="UD デジタル 教科書体 NK-B" panose="02020700000000000000" pitchFamily="18" charset="-128"/>
                <a:ea typeface="UD デジタル 教科書体 NK-B" panose="02020700000000000000" pitchFamily="18" charset="-128"/>
              </a:rPr>
              <a:t>※</a:t>
            </a:r>
            <a:r>
              <a:rPr lang="ja-JP" altLang="en-US">
                <a:latin typeface="UD デジタル 教科書体 NK-B" panose="02020700000000000000" pitchFamily="18" charset="-128"/>
                <a:ea typeface="UD デジタル 教科書体 NK-B" panose="02020700000000000000" pitchFamily="18" charset="-128"/>
              </a:rPr>
              <a:t>一般公開はされず、</a:t>
            </a:r>
            <a:r>
              <a:rPr lang="en-US" altLang="ja-JP">
                <a:latin typeface="UD デジタル 教科書体 NK-B" panose="02020700000000000000" pitchFamily="18" charset="-128"/>
                <a:ea typeface="UD デジタル 教科書体 NK-B" panose="02020700000000000000" pitchFamily="18" charset="-128"/>
              </a:rPr>
              <a:t>URL</a:t>
            </a:r>
            <a:r>
              <a:rPr lang="ja-JP" altLang="en-US">
                <a:latin typeface="UD デジタル 教科書体 NK-B" panose="02020700000000000000" pitchFamily="18" charset="-128"/>
                <a:ea typeface="UD デジタル 教科書体 NK-B" panose="02020700000000000000" pitchFamily="18" charset="-128"/>
              </a:rPr>
              <a:t>を知っている人のみ参加可</a:t>
            </a:r>
            <a:endParaRPr lang="en-US" altLang="ja-JP">
              <a:latin typeface="UD デジタル 教科書体 NK-B" panose="02020700000000000000" pitchFamily="18" charset="-128"/>
              <a:ea typeface="UD デジタル 教科書体 NK-B" panose="02020700000000000000" pitchFamily="18" charset="-128"/>
            </a:endParaRPr>
          </a:p>
          <a:p>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↑どのイベントに参加するにせよ使用しますので</a:t>
            </a:r>
            <a:endParaRPr lang="en-US" altLang="ja-JP">
              <a:latin typeface="UD デジタル 教科書体 NK-B" panose="02020700000000000000" pitchFamily="18" charset="-128"/>
              <a:ea typeface="UD デジタル 教科書体 NK-B" panose="02020700000000000000" pitchFamily="18" charset="-128"/>
            </a:endParaRPr>
          </a:p>
          <a:p>
            <a:r>
              <a:rPr lang="ja-JP" altLang="en-US">
                <a:latin typeface="UD デジタル 教科書体 NK-B" panose="02020700000000000000" pitchFamily="18" charset="-128"/>
                <a:ea typeface="UD デジタル 教科書体 NK-B" panose="02020700000000000000" pitchFamily="18" charset="-128"/>
              </a:rPr>
              <a:t>　　</a:t>
            </a:r>
            <a:r>
              <a:rPr lang="ja-JP" altLang="en-US" b="1">
                <a:solidFill>
                  <a:srgbClr val="FF0000"/>
                </a:solidFill>
                <a:latin typeface="UD デジタル 教科書体 NK-B" panose="02020700000000000000" pitchFamily="18" charset="-128"/>
                <a:ea typeface="UD デジタル 教科書体 NK-B" panose="02020700000000000000" pitchFamily="18" charset="-128"/>
              </a:rPr>
              <a:t>全員加入をお願い致します</a:t>
            </a:r>
            <a:endParaRPr lang="en-US" altLang="ja-JP" b="1">
              <a:solidFill>
                <a:srgbClr val="FF0000"/>
              </a:solidFill>
              <a:latin typeface="UD デジタル 教科書体 NK-B" panose="02020700000000000000" pitchFamily="18" charset="-128"/>
              <a:ea typeface="UD デジタル 教科書体 NK-B" panose="02020700000000000000" pitchFamily="18" charset="-128"/>
            </a:endParaRPr>
          </a:p>
          <a:p>
            <a:endParaRPr lang="en-US" altLang="ja-JP" b="1">
              <a:solidFill>
                <a:srgbClr val="FF0000"/>
              </a:solidFill>
              <a:latin typeface="UD デジタル 教科書体 NK-B" panose="02020700000000000000" pitchFamily="18" charset="-128"/>
              <a:ea typeface="UD デジタル 教科書体 NK-B" panose="02020700000000000000" pitchFamily="18" charset="-128"/>
            </a:endParaRPr>
          </a:p>
          <a:p>
            <a:r>
              <a:rPr lang="en-US" altLang="ja-JP" b="1">
                <a:latin typeface="UD デジタル 教科書体 NK-B" panose="02020700000000000000" pitchFamily="18" charset="-128"/>
                <a:ea typeface="UD デジタル 教科書体 NK-B" panose="02020700000000000000" pitchFamily="18" charset="-128"/>
              </a:rPr>
              <a:t>※BAND</a:t>
            </a:r>
            <a:r>
              <a:rPr lang="ja-JP" altLang="en-US" b="1">
                <a:latin typeface="UD デジタル 教科書体 NK-B" panose="02020700000000000000" pitchFamily="18" charset="-128"/>
                <a:ea typeface="UD デジタル 教科書体 NK-B" panose="02020700000000000000" pitchFamily="18" charset="-128"/>
              </a:rPr>
              <a:t>上で仕事の情報をアップしないようご注意ください</a:t>
            </a:r>
            <a:endParaRPr lang="en-US" altLang="ja-JP" b="1">
              <a:latin typeface="UD デジタル 教科書体 NK-B" panose="02020700000000000000" pitchFamily="18" charset="-128"/>
              <a:ea typeface="UD デジタル 教科書体 NK-B" panose="02020700000000000000" pitchFamily="18" charset="-128"/>
            </a:endParaRPr>
          </a:p>
        </p:txBody>
      </p:sp>
      <p:sp>
        <p:nvSpPr>
          <p:cNvPr id="9" name="テキスト ボックス 8">
            <a:extLst>
              <a:ext uri="{FF2B5EF4-FFF2-40B4-BE49-F238E27FC236}">
                <a16:creationId xmlns:a16="http://schemas.microsoft.com/office/drawing/2014/main" id="{39E4997D-DFC2-C79F-A1DF-3B97AF51A26C}"/>
              </a:ext>
            </a:extLst>
          </p:cNvPr>
          <p:cNvSpPr txBox="1"/>
          <p:nvPr/>
        </p:nvSpPr>
        <p:spPr>
          <a:xfrm>
            <a:off x="8030054" y="1025156"/>
            <a:ext cx="3133413" cy="369332"/>
          </a:xfrm>
          <a:prstGeom prst="rect">
            <a:avLst/>
          </a:prstGeom>
          <a:noFill/>
        </p:spPr>
        <p:txBody>
          <a:bodyPr wrap="square" rtlCol="0">
            <a:spAutoFit/>
          </a:bodyPr>
          <a:lstStyle/>
          <a:p>
            <a:pPr algn="ctr"/>
            <a:r>
              <a:rPr kumimoji="1" lang="ja-JP" altLang="en-US">
                <a:latin typeface="UD デジタル 教科書体 NK-B" panose="02020700000000000000" pitchFamily="18" charset="-128"/>
                <a:ea typeface="UD デジタル 教科書体 NK-B" panose="02020700000000000000" pitchFamily="18" charset="-128"/>
              </a:rPr>
              <a:t>品保駅伝　</a:t>
            </a:r>
            <a:r>
              <a:rPr kumimoji="1" lang="en-US" altLang="ja-JP">
                <a:latin typeface="UD デジタル 教科書体 NK-B" panose="02020700000000000000" pitchFamily="18" charset="-128"/>
                <a:ea typeface="UD デジタル 教科書体 NK-B" panose="02020700000000000000" pitchFamily="18" charset="-128"/>
              </a:rPr>
              <a:t>BAND</a:t>
            </a:r>
            <a:r>
              <a:rPr kumimoji="1" lang="ja-JP" altLang="en-US">
                <a:latin typeface="UD デジタル 教科書体 NK-B" panose="02020700000000000000" pitchFamily="18" charset="-128"/>
                <a:ea typeface="UD デジタル 教科書体 NK-B" panose="02020700000000000000" pitchFamily="18" charset="-128"/>
              </a:rPr>
              <a:t>グループ</a:t>
            </a:r>
            <a:endParaRPr kumimoji="1" lang="en-US" altLang="ja-JP">
              <a:latin typeface="UD デジタル 教科書体 NK-B" panose="02020700000000000000" pitchFamily="18" charset="-128"/>
              <a:ea typeface="UD デジタル 教科書体 NK-B" panose="02020700000000000000" pitchFamily="18" charset="-128"/>
            </a:endParaRPr>
          </a:p>
        </p:txBody>
      </p:sp>
      <p:sp>
        <p:nvSpPr>
          <p:cNvPr id="10" name="吹き出し: 四角形 9">
            <a:extLst>
              <a:ext uri="{FF2B5EF4-FFF2-40B4-BE49-F238E27FC236}">
                <a16:creationId xmlns:a16="http://schemas.microsoft.com/office/drawing/2014/main" id="{12C8D556-E75C-DA3F-5F38-532552DE91D9}"/>
              </a:ext>
            </a:extLst>
          </p:cNvPr>
          <p:cNvSpPr/>
          <p:nvPr/>
        </p:nvSpPr>
        <p:spPr>
          <a:xfrm>
            <a:off x="7554351" y="4726745"/>
            <a:ext cx="4349228" cy="2011680"/>
          </a:xfrm>
          <a:prstGeom prst="wedgeRectCallout">
            <a:avLst>
              <a:gd name="adj1" fmla="val -15094"/>
              <a:gd name="adj2" fmla="val -781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u="sng">
                <a:latin typeface="UD デジタル 教科書体 NK-B" panose="02020700000000000000" pitchFamily="18" charset="-128"/>
                <a:ea typeface="UD デジタル 教科書体 NK-B" panose="02020700000000000000" pitchFamily="18" charset="-128"/>
              </a:rPr>
              <a:t>初めての方へ</a:t>
            </a:r>
            <a:endParaRPr lang="en-US" altLang="ja-JP" b="1" u="sng">
              <a:latin typeface="UD デジタル 教科書体 NK-B" panose="02020700000000000000" pitchFamily="18" charset="-128"/>
              <a:ea typeface="UD デジタル 教科書体 NK-B" panose="02020700000000000000" pitchFamily="18" charset="-128"/>
            </a:endParaRPr>
          </a:p>
          <a:p>
            <a:r>
              <a:rPr lang="en-US" altLang="ja-JP" b="1">
                <a:latin typeface="UD デジタル 教科書体 NK-B" panose="02020700000000000000" pitchFamily="18" charset="-128"/>
                <a:ea typeface="UD デジタル 教科書体 NK-B" panose="02020700000000000000" pitchFamily="18" charset="-128"/>
              </a:rPr>
              <a:t>QR</a:t>
            </a:r>
            <a:r>
              <a:rPr lang="ja-JP" altLang="en-US" b="1">
                <a:latin typeface="UD デジタル 教科書体 NK-B" panose="02020700000000000000" pitchFamily="18" charset="-128"/>
                <a:ea typeface="UD デジタル 教科書体 NK-B" panose="02020700000000000000" pitchFamily="18" charset="-128"/>
              </a:rPr>
              <a:t>読み込むと</a:t>
            </a:r>
            <a:r>
              <a:rPr lang="en-US" altLang="ja-JP" b="1">
                <a:latin typeface="UD デジタル 教科書体 NK-B" panose="02020700000000000000" pitchFamily="18" charset="-128"/>
                <a:ea typeface="UD デジタル 教科書体 NK-B" panose="02020700000000000000" pitchFamily="18" charset="-128"/>
              </a:rPr>
              <a:t>BAND</a:t>
            </a:r>
            <a:r>
              <a:rPr lang="ja-JP" altLang="en-US" b="1">
                <a:latin typeface="UD デジタル 教科書体 NK-B" panose="02020700000000000000" pitchFamily="18" charset="-128"/>
                <a:ea typeface="UD デジタル 教科書体 NK-B" panose="02020700000000000000" pitchFamily="18" charset="-128"/>
              </a:rPr>
              <a:t>のアプリダウンロードを求められると思いますので、したがってアプリダウンロードいただき、電話、氏名、誕生日等登録後に、再度この</a:t>
            </a:r>
            <a:r>
              <a:rPr lang="en-US" altLang="ja-JP" b="1">
                <a:latin typeface="UD デジタル 教科書体 NK-B" panose="02020700000000000000" pitchFamily="18" charset="-128"/>
                <a:ea typeface="UD デジタル 教科書体 NK-B" panose="02020700000000000000" pitchFamily="18" charset="-128"/>
              </a:rPr>
              <a:t>QR</a:t>
            </a:r>
            <a:r>
              <a:rPr lang="ja-JP" altLang="en-US" b="1">
                <a:latin typeface="UD デジタル 教科書体 NK-B" panose="02020700000000000000" pitchFamily="18" charset="-128"/>
                <a:ea typeface="UD デジタル 教科書体 NK-B" panose="02020700000000000000" pitchFamily="18" charset="-128"/>
              </a:rPr>
              <a:t>コード読んでみてください。</a:t>
            </a:r>
            <a:endParaRPr kumimoji="1" lang="ja-JP" altLang="en-US" b="1">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0277C6F8-82AE-8C60-862C-6824B95143C2}"/>
              </a:ext>
            </a:extLst>
          </p:cNvPr>
          <p:cNvSpPr txBox="1"/>
          <p:nvPr/>
        </p:nvSpPr>
        <p:spPr>
          <a:xfrm>
            <a:off x="145142" y="440381"/>
            <a:ext cx="6270171" cy="584775"/>
          </a:xfrm>
          <a:prstGeom prst="rect">
            <a:avLst/>
          </a:prstGeom>
          <a:noFill/>
        </p:spPr>
        <p:txBody>
          <a:bodyPr wrap="squar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a:t>
            </a:r>
            <a:r>
              <a:rPr lang="en-US" altLang="ja-JP" sz="3200" u="sng">
                <a:latin typeface="UD デジタル 教科書体 NK-B" panose="02020700000000000000" pitchFamily="18" charset="-128"/>
                <a:ea typeface="UD デジタル 教科書体 NK-B" panose="02020700000000000000" pitchFamily="18" charset="-128"/>
              </a:rPr>
              <a:t>BAND</a:t>
            </a:r>
            <a:r>
              <a:rPr lang="ja-JP" altLang="en-US" sz="3200" u="sng">
                <a:latin typeface="UD デジタル 教科書体 NK-B" panose="02020700000000000000" pitchFamily="18" charset="-128"/>
                <a:ea typeface="UD デジタル 教科書体 NK-B" panose="02020700000000000000" pitchFamily="18" charset="-128"/>
              </a:rPr>
              <a:t>の加入について</a:t>
            </a:r>
            <a:endParaRPr lang="en-US" altLang="ja-JP" sz="3200" u="sng">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1421159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1E054B25-B4A8-1EE8-93AB-0B0F2F6BEC1C}"/>
              </a:ext>
            </a:extLst>
          </p:cNvPr>
          <p:cNvGrpSpPr/>
          <p:nvPr/>
        </p:nvGrpSpPr>
        <p:grpSpPr>
          <a:xfrm>
            <a:off x="8119549" y="2076027"/>
            <a:ext cx="2076726" cy="3644806"/>
            <a:chOff x="8684866" y="3038981"/>
            <a:chExt cx="2484000" cy="4815421"/>
          </a:xfrm>
        </p:grpSpPr>
        <p:pic>
          <p:nvPicPr>
            <p:cNvPr id="1026" name="Picture 2">
              <a:extLst>
                <a:ext uri="{FF2B5EF4-FFF2-40B4-BE49-F238E27FC236}">
                  <a16:creationId xmlns:a16="http://schemas.microsoft.com/office/drawing/2014/main" id="{AEEA4775-DAA3-9E48-FDF1-DE60C270AE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498" b="39838"/>
            <a:stretch/>
          </p:blipFill>
          <p:spPr bwMode="auto">
            <a:xfrm>
              <a:off x="8684866" y="6366449"/>
              <a:ext cx="2484000" cy="14879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BEF72654-C04A-D5A9-1A56-6BB297F4D8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93" r="-1114" b="30354"/>
            <a:stretch/>
          </p:blipFill>
          <p:spPr bwMode="auto">
            <a:xfrm>
              <a:off x="8684866" y="3038981"/>
              <a:ext cx="2484000" cy="332746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grpSp>
        <p:nvGrpSpPr>
          <p:cNvPr id="6" name="グループ化 5">
            <a:extLst>
              <a:ext uri="{FF2B5EF4-FFF2-40B4-BE49-F238E27FC236}">
                <a16:creationId xmlns:a16="http://schemas.microsoft.com/office/drawing/2014/main" id="{6CF15B68-B26D-BDCB-EF21-92BA6B083F00}"/>
              </a:ext>
            </a:extLst>
          </p:cNvPr>
          <p:cNvGrpSpPr/>
          <p:nvPr/>
        </p:nvGrpSpPr>
        <p:grpSpPr>
          <a:xfrm>
            <a:off x="5425718" y="2066084"/>
            <a:ext cx="2171969" cy="3323530"/>
            <a:chOff x="5442438" y="2060852"/>
            <a:chExt cx="2171969" cy="3323530"/>
          </a:xfrm>
        </p:grpSpPr>
        <p:pic>
          <p:nvPicPr>
            <p:cNvPr id="1028" name="Picture 4">
              <a:extLst>
                <a:ext uri="{FF2B5EF4-FFF2-40B4-BE49-F238E27FC236}">
                  <a16:creationId xmlns:a16="http://schemas.microsoft.com/office/drawing/2014/main" id="{D26A20E9-1655-3D93-A996-991E962CFD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184"/>
            <a:stretch/>
          </p:blipFill>
          <p:spPr bwMode="auto">
            <a:xfrm>
              <a:off x="5451401" y="2060852"/>
              <a:ext cx="2163006" cy="238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D9409BA2-A8F4-2843-F81E-BA08003836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517" b="10621"/>
            <a:stretch/>
          </p:blipFill>
          <p:spPr bwMode="auto">
            <a:xfrm>
              <a:off x="5442438" y="4407288"/>
              <a:ext cx="2163006" cy="97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9" name="Picture 5">
            <a:extLst>
              <a:ext uri="{FF2B5EF4-FFF2-40B4-BE49-F238E27FC236}">
                <a16:creationId xmlns:a16="http://schemas.microsoft.com/office/drawing/2014/main" id="{18939190-CC72-5708-54EB-E641D91771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284" b="4224"/>
          <a:stretch/>
        </p:blipFill>
        <p:spPr bwMode="auto">
          <a:xfrm>
            <a:off x="3253170" y="2069824"/>
            <a:ext cx="1902294" cy="3686241"/>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192ADD0C-F0A7-1C11-8453-5E4E29C72182}"/>
              </a:ext>
            </a:extLst>
          </p:cNvPr>
          <p:cNvPicPr>
            <a:picLocks noChangeAspect="1"/>
          </p:cNvPicPr>
          <p:nvPr/>
        </p:nvPicPr>
        <p:blipFill rotWithShape="1">
          <a:blip r:embed="rId6"/>
          <a:srcRect t="28189" b="21747"/>
          <a:stretch/>
        </p:blipFill>
        <p:spPr>
          <a:xfrm>
            <a:off x="76330" y="2094307"/>
            <a:ext cx="2266909" cy="1698582"/>
          </a:xfrm>
          <a:prstGeom prst="rect">
            <a:avLst/>
          </a:prstGeom>
          <a:ln>
            <a:solidFill>
              <a:schemeClr val="tx1"/>
            </a:solidFill>
          </a:ln>
        </p:spPr>
      </p:pic>
      <p:sp>
        <p:nvSpPr>
          <p:cNvPr id="33" name="テキスト ボックス 32">
            <a:extLst>
              <a:ext uri="{FF2B5EF4-FFF2-40B4-BE49-F238E27FC236}">
                <a16:creationId xmlns:a16="http://schemas.microsoft.com/office/drawing/2014/main" id="{E129969E-B23E-78BC-1712-855A5B56164C}"/>
              </a:ext>
            </a:extLst>
          </p:cNvPr>
          <p:cNvSpPr txBox="1"/>
          <p:nvPr/>
        </p:nvSpPr>
        <p:spPr>
          <a:xfrm>
            <a:off x="76328" y="195006"/>
            <a:ext cx="11495561" cy="461665"/>
          </a:xfrm>
          <a:prstGeom prst="rect">
            <a:avLst/>
          </a:prstGeom>
          <a:noFill/>
        </p:spPr>
        <p:txBody>
          <a:bodyPr wrap="square" rtlCol="0">
            <a:spAutoFit/>
          </a:bodyPr>
          <a:lstStyle/>
          <a:p>
            <a:r>
              <a:rPr kumimoji="1" lang="ja-JP" altLang="en-US" sz="2400" b="1" u="sng" dirty="0">
                <a:latin typeface="UD デジタル 教科書体 NK-B" panose="02020700000000000000" pitchFamily="18" charset="-128"/>
                <a:ea typeface="UD デジタル 教科書体 NK-B" panose="02020700000000000000" pitchFamily="18" charset="-128"/>
              </a:rPr>
              <a:t>■</a:t>
            </a:r>
            <a:r>
              <a:rPr kumimoji="1" lang="en-US" altLang="ja-JP" sz="2400" b="1" u="sng" dirty="0">
                <a:latin typeface="UD デジタル 教科書体 NK-B" panose="02020700000000000000" pitchFamily="18" charset="-128"/>
                <a:ea typeface="UD デジタル 教科書体 NK-B" panose="02020700000000000000" pitchFamily="18" charset="-128"/>
              </a:rPr>
              <a:t>How to respond to attendance for practice sessions on BAND?</a:t>
            </a:r>
            <a:endParaRPr kumimoji="1" lang="ja-JP" altLang="en-US" sz="2400" b="1" u="sng" dirty="0">
              <a:latin typeface="UD デジタル 教科書体 NK-B" panose="02020700000000000000" pitchFamily="18" charset="-128"/>
              <a:ea typeface="UD デジタル 教科書体 NK-B" panose="02020700000000000000" pitchFamily="18" charset="-128"/>
            </a:endParaRPr>
          </a:p>
        </p:txBody>
      </p:sp>
      <p:sp>
        <p:nvSpPr>
          <p:cNvPr id="34" name="テキスト ボックス 33">
            <a:extLst>
              <a:ext uri="{FF2B5EF4-FFF2-40B4-BE49-F238E27FC236}">
                <a16:creationId xmlns:a16="http://schemas.microsoft.com/office/drawing/2014/main" id="{F82E7568-2CC1-AB0F-897D-172DC5E604B2}"/>
              </a:ext>
            </a:extLst>
          </p:cNvPr>
          <p:cNvSpPr txBox="1"/>
          <p:nvPr/>
        </p:nvSpPr>
        <p:spPr>
          <a:xfrm>
            <a:off x="78416" y="1785468"/>
            <a:ext cx="1274708" cy="338554"/>
          </a:xfrm>
          <a:prstGeom prst="rect">
            <a:avLst/>
          </a:prstGeom>
          <a:noFill/>
        </p:spPr>
        <p:txBody>
          <a:bodyPr wrap="none" rtlCol="0">
            <a:spAutoFit/>
          </a:bodyPr>
          <a:lstStyle/>
          <a:p>
            <a:r>
              <a:rPr lang="en-US" altLang="ja-JP" sz="1600" b="1" dirty="0">
                <a:latin typeface="UD デジタル 教科書体 NK-B" panose="02020700000000000000" pitchFamily="18" charset="-128"/>
                <a:ea typeface="UD デジタル 教科書体 NK-B" panose="02020700000000000000" pitchFamily="18" charset="-128"/>
              </a:rPr>
              <a:t>BAND app</a:t>
            </a:r>
            <a:endParaRPr kumimoji="1" lang="ja-JP" altLang="en-US" sz="1600" b="1" dirty="0">
              <a:latin typeface="UD デジタル 教科書体 NK-B" panose="02020700000000000000" pitchFamily="18" charset="-128"/>
              <a:ea typeface="UD デジタル 教科書体 NK-B" panose="02020700000000000000" pitchFamily="18" charset="-128"/>
            </a:endParaRPr>
          </a:p>
        </p:txBody>
      </p:sp>
      <p:sp>
        <p:nvSpPr>
          <p:cNvPr id="35" name="テキスト ボックス 34">
            <a:extLst>
              <a:ext uri="{FF2B5EF4-FFF2-40B4-BE49-F238E27FC236}">
                <a16:creationId xmlns:a16="http://schemas.microsoft.com/office/drawing/2014/main" id="{4D8BF223-7192-F661-18FC-2CF6A1BC3026}"/>
              </a:ext>
            </a:extLst>
          </p:cNvPr>
          <p:cNvSpPr txBox="1"/>
          <p:nvPr/>
        </p:nvSpPr>
        <p:spPr>
          <a:xfrm>
            <a:off x="3208444" y="1785468"/>
            <a:ext cx="2217274" cy="307777"/>
          </a:xfrm>
          <a:prstGeom prst="rect">
            <a:avLst/>
          </a:prstGeom>
          <a:noFill/>
        </p:spPr>
        <p:txBody>
          <a:bodyPr wrap="none" rtlCol="0">
            <a:spAutoFit/>
          </a:bodyPr>
          <a:lstStyle/>
          <a:p>
            <a:r>
              <a:rPr kumimoji="1" lang="en-US" altLang="ja-JP" sz="1400" b="1" dirty="0">
                <a:latin typeface="UD デジタル 教科書体 NK-B" panose="02020700000000000000" pitchFamily="18" charset="-128"/>
                <a:ea typeface="UD デジタル 教科書体 NK-B" panose="02020700000000000000" pitchFamily="18" charset="-128"/>
              </a:rPr>
              <a:t>BAND”</a:t>
            </a:r>
            <a:r>
              <a:rPr kumimoji="1" lang="ja-JP" altLang="en-US" sz="1400" b="1" dirty="0">
                <a:latin typeface="UD デジタル 教科書体 NK-B" panose="02020700000000000000" pitchFamily="18" charset="-128"/>
                <a:ea typeface="UD デジタル 教科書体 NK-B" panose="02020700000000000000" pitchFamily="18" charset="-128"/>
              </a:rPr>
              <a:t>品保駅伝</a:t>
            </a:r>
            <a:r>
              <a:rPr kumimoji="1" lang="en-US" altLang="ja-JP" sz="1400" b="1" dirty="0">
                <a:latin typeface="UD デジタル 教科書体 NK-B" panose="02020700000000000000" pitchFamily="18" charset="-128"/>
                <a:ea typeface="UD デジタル 教科書体 NK-B" panose="02020700000000000000" pitchFamily="18" charset="-128"/>
              </a:rPr>
              <a:t>” home</a:t>
            </a:r>
            <a:endParaRPr kumimoji="1" lang="ja-JP" altLang="en-US" sz="1400" b="1" dirty="0">
              <a:latin typeface="UD デジタル 教科書体 NK-B" panose="02020700000000000000" pitchFamily="18" charset="-128"/>
              <a:ea typeface="UD デジタル 教科書体 NK-B" panose="02020700000000000000" pitchFamily="18" charset="-128"/>
            </a:endParaRPr>
          </a:p>
        </p:txBody>
      </p:sp>
      <p:sp>
        <p:nvSpPr>
          <p:cNvPr id="36" name="正方形/長方形 35">
            <a:extLst>
              <a:ext uri="{FF2B5EF4-FFF2-40B4-BE49-F238E27FC236}">
                <a16:creationId xmlns:a16="http://schemas.microsoft.com/office/drawing/2014/main" id="{6DA73A70-A22E-1996-A623-870A98438D65}"/>
              </a:ext>
            </a:extLst>
          </p:cNvPr>
          <p:cNvSpPr/>
          <p:nvPr/>
        </p:nvSpPr>
        <p:spPr>
          <a:xfrm>
            <a:off x="3875291" y="5422397"/>
            <a:ext cx="284672" cy="33855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吹き出し: 四角形 36">
            <a:extLst>
              <a:ext uri="{FF2B5EF4-FFF2-40B4-BE49-F238E27FC236}">
                <a16:creationId xmlns:a16="http://schemas.microsoft.com/office/drawing/2014/main" id="{28D80614-7703-0B18-69DF-DDDE9FAEC1F9}"/>
              </a:ext>
            </a:extLst>
          </p:cNvPr>
          <p:cNvSpPr/>
          <p:nvPr/>
        </p:nvSpPr>
        <p:spPr>
          <a:xfrm>
            <a:off x="3495602" y="4635555"/>
            <a:ext cx="1574914" cy="534773"/>
          </a:xfrm>
          <a:prstGeom prst="wedgeRectCallout">
            <a:avLst>
              <a:gd name="adj1" fmla="val -14398"/>
              <a:gd name="adj2" fmla="val 8453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solidFill>
                  <a:schemeClr val="tx1"/>
                </a:solidFill>
                <a:latin typeface="UD デジタル 教科書体 NK-B" panose="02020700000000000000" pitchFamily="18" charset="-128"/>
                <a:ea typeface="UD デジタル 教科書体 NK-B" panose="02020700000000000000" pitchFamily="18" charset="-128"/>
              </a:rPr>
              <a:t>①</a:t>
            </a:r>
            <a:r>
              <a:rPr lang="en-US" altLang="ja-JP" sz="1200" dirty="0">
                <a:solidFill>
                  <a:schemeClr val="tx1"/>
                </a:solidFill>
                <a:latin typeface="UD デジタル 教科書体 NK-B" panose="02020700000000000000" pitchFamily="18" charset="-128"/>
                <a:ea typeface="UD デジタル 教科書体 NK-B" panose="02020700000000000000" pitchFamily="18" charset="-128"/>
              </a:rPr>
              <a:t>Please tap </a:t>
            </a:r>
            <a:r>
              <a:rPr lang="ja-JP" altLang="en-US" sz="1200" dirty="0">
                <a:solidFill>
                  <a:schemeClr val="tx1"/>
                </a:solidFill>
                <a:latin typeface="UD デジタル 教科書体 NK-B" panose="02020700000000000000" pitchFamily="18" charset="-128"/>
                <a:ea typeface="UD デジタル 教科書体 NK-B" panose="02020700000000000000" pitchFamily="18" charset="-128"/>
              </a:rPr>
              <a:t>「</a:t>
            </a:r>
            <a:r>
              <a:rPr lang="en-US" altLang="ja-JP" sz="1200" dirty="0">
                <a:solidFill>
                  <a:schemeClr val="tx1"/>
                </a:solidFill>
                <a:latin typeface="UD デジタル 教科書体 NK-B" panose="02020700000000000000" pitchFamily="18" charset="-128"/>
                <a:ea typeface="UD デジタル 教科書体 NK-B" panose="02020700000000000000" pitchFamily="18" charset="-128"/>
              </a:rPr>
              <a:t>Events</a:t>
            </a:r>
            <a:r>
              <a:rPr lang="ja-JP" altLang="en-US" sz="1200" dirty="0">
                <a:solidFill>
                  <a:schemeClr val="tx1"/>
                </a:solidFill>
                <a:latin typeface="UD デジタル 教科書体 NK-B" panose="02020700000000000000" pitchFamily="18" charset="-128"/>
                <a:ea typeface="UD デジタル 教科書体 NK-B" panose="02020700000000000000" pitchFamily="18" charset="-128"/>
              </a:rPr>
              <a:t>」</a:t>
            </a:r>
            <a:endParaRPr kumimoji="1" lang="ja-JP" altLang="en-US" sz="120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38" name="テキスト ボックス 37">
            <a:extLst>
              <a:ext uri="{FF2B5EF4-FFF2-40B4-BE49-F238E27FC236}">
                <a16:creationId xmlns:a16="http://schemas.microsoft.com/office/drawing/2014/main" id="{483C9A43-7F46-7329-A376-63FDC3393B57}"/>
              </a:ext>
            </a:extLst>
          </p:cNvPr>
          <p:cNvSpPr txBox="1"/>
          <p:nvPr/>
        </p:nvSpPr>
        <p:spPr>
          <a:xfrm>
            <a:off x="5898405" y="1754691"/>
            <a:ext cx="955711" cy="338554"/>
          </a:xfrm>
          <a:prstGeom prst="rect">
            <a:avLst/>
          </a:prstGeom>
          <a:noFill/>
        </p:spPr>
        <p:txBody>
          <a:bodyPr wrap="none" rtlCol="0">
            <a:spAutoFit/>
          </a:bodyPr>
          <a:lstStyle/>
          <a:p>
            <a:r>
              <a:rPr kumimoji="1" lang="en-US" altLang="ja-JP" sz="1600" b="1" dirty="0">
                <a:latin typeface="UD デジタル 教科書体 NK-B" panose="02020700000000000000" pitchFamily="18" charset="-128"/>
                <a:ea typeface="UD デジタル 教科書体 NK-B" panose="02020700000000000000" pitchFamily="18" charset="-128"/>
              </a:rPr>
              <a:t>Events </a:t>
            </a:r>
            <a:endParaRPr kumimoji="1" lang="ja-JP" altLang="en-US" sz="1600" b="1" dirty="0">
              <a:latin typeface="UD デジタル 教科書体 NK-B" panose="02020700000000000000" pitchFamily="18" charset="-128"/>
              <a:ea typeface="UD デジタル 教科書体 NK-B" panose="02020700000000000000" pitchFamily="18" charset="-128"/>
            </a:endParaRPr>
          </a:p>
        </p:txBody>
      </p:sp>
      <p:sp>
        <p:nvSpPr>
          <p:cNvPr id="39" name="正方形/長方形 38">
            <a:extLst>
              <a:ext uri="{FF2B5EF4-FFF2-40B4-BE49-F238E27FC236}">
                <a16:creationId xmlns:a16="http://schemas.microsoft.com/office/drawing/2014/main" id="{A9EDA12B-43CD-256D-7A5A-82F07ADAA3C4}"/>
              </a:ext>
            </a:extLst>
          </p:cNvPr>
          <p:cNvSpPr/>
          <p:nvPr/>
        </p:nvSpPr>
        <p:spPr>
          <a:xfrm>
            <a:off x="6371142" y="3502645"/>
            <a:ext cx="326838" cy="256647"/>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吹き出し: 四角形 39">
            <a:extLst>
              <a:ext uri="{FF2B5EF4-FFF2-40B4-BE49-F238E27FC236}">
                <a16:creationId xmlns:a16="http://schemas.microsoft.com/office/drawing/2014/main" id="{333B0CD5-05E4-5956-A76C-59D688DD58D2}"/>
              </a:ext>
            </a:extLst>
          </p:cNvPr>
          <p:cNvSpPr/>
          <p:nvPr/>
        </p:nvSpPr>
        <p:spPr>
          <a:xfrm>
            <a:off x="5680712" y="2621330"/>
            <a:ext cx="1878017" cy="574664"/>
          </a:xfrm>
          <a:prstGeom prst="wedgeRectCallout">
            <a:avLst>
              <a:gd name="adj1" fmla="val 1355"/>
              <a:gd name="adj2" fmla="val 9831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UD デジタル 教科書体 NK-B" panose="02020700000000000000" pitchFamily="18" charset="-128"/>
                <a:ea typeface="UD デジタル 教科書体 NK-B" panose="02020700000000000000" pitchFamily="18" charset="-128"/>
              </a:rPr>
              <a:t>②</a:t>
            </a:r>
            <a:r>
              <a:rPr lang="en-US" altLang="ja-JP" sz="1050" dirty="0">
                <a:solidFill>
                  <a:schemeClr val="tx1"/>
                </a:solidFill>
                <a:latin typeface="UD デジタル 教科書体 NK-B" panose="02020700000000000000" pitchFamily="18" charset="-128"/>
                <a:ea typeface="UD デジタル 教科書体 NK-B" panose="02020700000000000000" pitchFamily="18" charset="-128"/>
              </a:rPr>
              <a:t>Please t</a:t>
            </a:r>
            <a:r>
              <a:rPr kumimoji="1" lang="en-US" altLang="ja-JP" sz="1050" dirty="0">
                <a:solidFill>
                  <a:schemeClr val="tx1"/>
                </a:solidFill>
                <a:latin typeface="UD デジタル 教科書体 NK-B" panose="02020700000000000000" pitchFamily="18" charset="-128"/>
                <a:ea typeface="UD デジタル 教科書体 NK-B" panose="02020700000000000000" pitchFamily="18" charset="-128"/>
              </a:rPr>
              <a:t>ap on the date of the practice session you want to attend!</a:t>
            </a:r>
            <a:endParaRPr kumimoji="1" lang="ja-JP" altLang="en-US" sz="105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41" name="テキスト ボックス 40">
            <a:extLst>
              <a:ext uri="{FF2B5EF4-FFF2-40B4-BE49-F238E27FC236}">
                <a16:creationId xmlns:a16="http://schemas.microsoft.com/office/drawing/2014/main" id="{182FBB49-DF8C-A7BB-E234-2F80C1DDEB4D}"/>
              </a:ext>
            </a:extLst>
          </p:cNvPr>
          <p:cNvSpPr txBox="1"/>
          <p:nvPr/>
        </p:nvSpPr>
        <p:spPr>
          <a:xfrm>
            <a:off x="8214150" y="1785468"/>
            <a:ext cx="2028119" cy="338554"/>
          </a:xfrm>
          <a:prstGeom prst="rect">
            <a:avLst/>
          </a:prstGeom>
          <a:noFill/>
        </p:spPr>
        <p:txBody>
          <a:bodyPr wrap="none" rtlCol="0">
            <a:spAutoFit/>
          </a:bodyPr>
          <a:lstStyle/>
          <a:p>
            <a:r>
              <a:rPr kumimoji="1" lang="en-US" altLang="ja-JP" sz="1600" b="1" dirty="0">
                <a:latin typeface="UD デジタル 教科書体 NK-B" panose="02020700000000000000" pitchFamily="18" charset="-128"/>
                <a:ea typeface="UD デジタル 教科書体 NK-B" panose="02020700000000000000" pitchFamily="18" charset="-128"/>
              </a:rPr>
              <a:t>Each day’s detail</a:t>
            </a:r>
            <a:endParaRPr kumimoji="1" lang="ja-JP" altLang="en-US" sz="1600" b="1" dirty="0">
              <a:latin typeface="UD デジタル 教科書体 NK-B" panose="02020700000000000000" pitchFamily="18" charset="-128"/>
              <a:ea typeface="UD デジタル 教科書体 NK-B" panose="02020700000000000000" pitchFamily="18" charset="-128"/>
            </a:endParaRPr>
          </a:p>
        </p:txBody>
      </p:sp>
      <p:sp>
        <p:nvSpPr>
          <p:cNvPr id="45" name="吹き出し: 四角形 44">
            <a:extLst>
              <a:ext uri="{FF2B5EF4-FFF2-40B4-BE49-F238E27FC236}">
                <a16:creationId xmlns:a16="http://schemas.microsoft.com/office/drawing/2014/main" id="{BF7ABB95-1FDC-0B30-C06E-270B419BBC5F}"/>
              </a:ext>
            </a:extLst>
          </p:cNvPr>
          <p:cNvSpPr/>
          <p:nvPr/>
        </p:nvSpPr>
        <p:spPr>
          <a:xfrm>
            <a:off x="10552809" y="4188390"/>
            <a:ext cx="1282435" cy="1063275"/>
          </a:xfrm>
          <a:prstGeom prst="wedgeRectCallout">
            <a:avLst>
              <a:gd name="adj1" fmla="val -79606"/>
              <a:gd name="adj2" fmla="val -25950"/>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UD デジタル 教科書体 NK-B" panose="02020700000000000000" pitchFamily="18" charset="-128"/>
                <a:ea typeface="UD デジタル 教科書体 NK-B" panose="02020700000000000000" pitchFamily="18" charset="-128"/>
              </a:rPr>
              <a:t>④</a:t>
            </a:r>
            <a:r>
              <a:rPr kumimoji="1" lang="en-US" altLang="ja-JP" sz="1050" dirty="0">
                <a:solidFill>
                  <a:schemeClr val="tx1"/>
                </a:solidFill>
                <a:latin typeface="UD デジタル 教科書体 NK-B" panose="02020700000000000000" pitchFamily="18" charset="-128"/>
                <a:ea typeface="UD デジタル 教科書体 NK-B" panose="02020700000000000000" pitchFamily="18" charset="-128"/>
              </a:rPr>
              <a:t>Please select “join” or “Decline” </a:t>
            </a:r>
            <a:r>
              <a:rPr lang="en-US" altLang="ja-JP" sz="1050" dirty="0">
                <a:solidFill>
                  <a:schemeClr val="tx1"/>
                </a:solidFill>
                <a:latin typeface="UD デジタル 教科書体 NK-B" panose="02020700000000000000" pitchFamily="18" charset="-128"/>
                <a:ea typeface="UD デジタル 教科書体 NK-B" panose="02020700000000000000" pitchFamily="18" charset="-128"/>
              </a:rPr>
              <a:t>by </a:t>
            </a:r>
            <a:r>
              <a:rPr kumimoji="1" lang="en-US" altLang="ja-JP" sz="1050" dirty="0">
                <a:solidFill>
                  <a:schemeClr val="tx1"/>
                </a:solidFill>
                <a:latin typeface="UD デジタル 教科書体 NK-B" panose="02020700000000000000" pitchFamily="18" charset="-128"/>
                <a:ea typeface="UD デジタル 教科書体 NK-B" panose="02020700000000000000" pitchFamily="18" charset="-128"/>
              </a:rPr>
              <a:t> two Days before</a:t>
            </a:r>
            <a:endParaRPr kumimoji="1" lang="ja-JP" altLang="en-US" sz="105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46" name="正方形/長方形 45">
            <a:extLst>
              <a:ext uri="{FF2B5EF4-FFF2-40B4-BE49-F238E27FC236}">
                <a16:creationId xmlns:a16="http://schemas.microsoft.com/office/drawing/2014/main" id="{927C8DD9-CEB1-FF2A-2C67-DAB7A810C741}"/>
              </a:ext>
            </a:extLst>
          </p:cNvPr>
          <p:cNvSpPr/>
          <p:nvPr/>
        </p:nvSpPr>
        <p:spPr>
          <a:xfrm>
            <a:off x="3006040" y="1728643"/>
            <a:ext cx="9032649" cy="4186196"/>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A88B6863-25EB-B767-4EDA-B3D74DDCB8D6}"/>
              </a:ext>
            </a:extLst>
          </p:cNvPr>
          <p:cNvSpPr txBox="1"/>
          <p:nvPr/>
        </p:nvSpPr>
        <p:spPr>
          <a:xfrm>
            <a:off x="76330" y="3942684"/>
            <a:ext cx="2637766" cy="1815882"/>
          </a:xfrm>
          <a:prstGeom prst="rect">
            <a:avLst/>
          </a:prstGeom>
          <a:noFill/>
        </p:spPr>
        <p:txBody>
          <a:bodyPr wrap="square" rtlCol="0">
            <a:spAutoFit/>
          </a:bodyPr>
          <a:lstStyle/>
          <a:p>
            <a:r>
              <a:rPr kumimoji="1" lang="en-US" altLang="ja-JP" sz="1400" b="1" dirty="0">
                <a:latin typeface="UD デジタル 教科書体 NK-B" panose="02020700000000000000" pitchFamily="18" charset="-128"/>
                <a:ea typeface="UD デジタル 教科書体 NK-B" panose="02020700000000000000" pitchFamily="18" charset="-128"/>
              </a:rPr>
              <a:t>&lt;Request&gt;</a:t>
            </a:r>
          </a:p>
          <a:p>
            <a:r>
              <a:rPr lang="en-US" altLang="ja-JP" sz="1400" b="1" dirty="0">
                <a:latin typeface="UD デジタル 教科書体 NK-B" panose="02020700000000000000" pitchFamily="18" charset="-128"/>
                <a:ea typeface="UD デジタル 教科書体 NK-B" panose="02020700000000000000" pitchFamily="18" charset="-128"/>
              </a:rPr>
              <a:t>Please input your attendance by two days before the practice date. The organizing members would like to refer to the numbers when preparing drinks</a:t>
            </a:r>
            <a:endParaRPr kumimoji="1" lang="en-US" altLang="ja-JP" sz="1400" b="1" u="sng" dirty="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A998D95A-7B2C-9A72-0EB4-24C276DC1431}"/>
              </a:ext>
            </a:extLst>
          </p:cNvPr>
          <p:cNvSpPr txBox="1"/>
          <p:nvPr/>
        </p:nvSpPr>
        <p:spPr>
          <a:xfrm>
            <a:off x="12372355" y="699963"/>
            <a:ext cx="1488500" cy="369332"/>
          </a:xfrm>
          <a:prstGeom prst="rect">
            <a:avLst/>
          </a:prstGeom>
          <a:noFill/>
        </p:spPr>
        <p:txBody>
          <a:bodyPr wrap="square" rtlCol="0">
            <a:spAutoFit/>
          </a:bodyPr>
          <a:lstStyle/>
          <a:p>
            <a:r>
              <a:rPr kumimoji="1" lang="ja-JP" altLang="en-US"/>
              <a:t>１分</a:t>
            </a:r>
          </a:p>
        </p:txBody>
      </p:sp>
      <p:sp>
        <p:nvSpPr>
          <p:cNvPr id="3" name="テキスト ボックス 2">
            <a:extLst>
              <a:ext uri="{FF2B5EF4-FFF2-40B4-BE49-F238E27FC236}">
                <a16:creationId xmlns:a16="http://schemas.microsoft.com/office/drawing/2014/main" id="{E0EEF2F9-6449-B7F1-E5F9-9AB6FEC94316}"/>
              </a:ext>
            </a:extLst>
          </p:cNvPr>
          <p:cNvSpPr txBox="1"/>
          <p:nvPr/>
        </p:nvSpPr>
        <p:spPr>
          <a:xfrm>
            <a:off x="12348927" y="72428"/>
            <a:ext cx="461726"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en-US" altLang="ja-JP"/>
              <a:t>W</a:t>
            </a:r>
          </a:p>
        </p:txBody>
      </p:sp>
      <p:sp>
        <p:nvSpPr>
          <p:cNvPr id="13" name="正方形/長方形 12">
            <a:extLst>
              <a:ext uri="{FF2B5EF4-FFF2-40B4-BE49-F238E27FC236}">
                <a16:creationId xmlns:a16="http://schemas.microsoft.com/office/drawing/2014/main" id="{FD10C9A1-2032-1D3E-AC2B-4B70F61A6D78}"/>
              </a:ext>
            </a:extLst>
          </p:cNvPr>
          <p:cNvSpPr/>
          <p:nvPr/>
        </p:nvSpPr>
        <p:spPr>
          <a:xfrm>
            <a:off x="5448023" y="4446130"/>
            <a:ext cx="2008725" cy="75410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四角形 13">
            <a:extLst>
              <a:ext uri="{FF2B5EF4-FFF2-40B4-BE49-F238E27FC236}">
                <a16:creationId xmlns:a16="http://schemas.microsoft.com/office/drawing/2014/main" id="{1252ECD4-D9E5-6CB2-A054-D2558E816F3A}"/>
              </a:ext>
            </a:extLst>
          </p:cNvPr>
          <p:cNvSpPr/>
          <p:nvPr/>
        </p:nvSpPr>
        <p:spPr>
          <a:xfrm>
            <a:off x="5570548" y="5287694"/>
            <a:ext cx="1820851" cy="422656"/>
          </a:xfrm>
          <a:prstGeom prst="wedgeRectCallout">
            <a:avLst>
              <a:gd name="adj1" fmla="val 19878"/>
              <a:gd name="adj2" fmla="val -7942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50" dirty="0">
                <a:solidFill>
                  <a:schemeClr val="tx1"/>
                </a:solidFill>
                <a:latin typeface="UD デジタル 教科書体 NK-B" panose="02020700000000000000" pitchFamily="18" charset="-128"/>
                <a:ea typeface="UD デジタル 教科書体 NK-B" panose="02020700000000000000" pitchFamily="18" charset="-128"/>
              </a:rPr>
              <a:t>③</a:t>
            </a:r>
            <a:r>
              <a:rPr kumimoji="1" lang="en-US" altLang="ja-JP" sz="1050" dirty="0">
                <a:solidFill>
                  <a:schemeClr val="tx1"/>
                </a:solidFill>
                <a:latin typeface="UD デジタル 教科書体 NK-B" panose="02020700000000000000" pitchFamily="18" charset="-128"/>
                <a:ea typeface="UD デジタル 教科書体 NK-B" panose="02020700000000000000" pitchFamily="18" charset="-128"/>
              </a:rPr>
              <a:t>Tap on the displayed event details.</a:t>
            </a:r>
            <a:endParaRPr kumimoji="1" lang="ja-JP" altLang="en-US" sz="105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9" name="正方形/長方形 8">
            <a:extLst>
              <a:ext uri="{FF2B5EF4-FFF2-40B4-BE49-F238E27FC236}">
                <a16:creationId xmlns:a16="http://schemas.microsoft.com/office/drawing/2014/main" id="{C618FFC6-4097-2C3F-A94F-19C36B4963E5}"/>
              </a:ext>
            </a:extLst>
          </p:cNvPr>
          <p:cNvSpPr/>
          <p:nvPr/>
        </p:nvSpPr>
        <p:spPr>
          <a:xfrm>
            <a:off x="8169799" y="2471407"/>
            <a:ext cx="2008725" cy="147127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E5139BA9-545E-15F9-AFFF-AEA7FDB7FDD2}"/>
              </a:ext>
            </a:extLst>
          </p:cNvPr>
          <p:cNvSpPr/>
          <p:nvPr/>
        </p:nvSpPr>
        <p:spPr>
          <a:xfrm>
            <a:off x="10285978" y="2417148"/>
            <a:ext cx="1663008" cy="1539700"/>
          </a:xfrm>
          <a:prstGeom prst="wedgeRectCallout">
            <a:avLst>
              <a:gd name="adj1" fmla="val -63222"/>
              <a:gd name="adj2" fmla="val -10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50" dirty="0">
                <a:solidFill>
                  <a:schemeClr val="tx1"/>
                </a:solidFill>
                <a:latin typeface="UD デジタル 教科書体 NK-B" panose="02020700000000000000" pitchFamily="18" charset="-128"/>
                <a:ea typeface="UD デジタル 教科書体 NK-B" panose="02020700000000000000" pitchFamily="18" charset="-128"/>
              </a:rPr>
              <a:t>The place and time, and comment (sorry, it's in Japanese. Please use a translation site or similar service)</a:t>
            </a:r>
            <a:endParaRPr kumimoji="1" lang="ja-JP" altLang="en-US" sz="1050" dirty="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18" name="正方形/長方形 17">
            <a:extLst>
              <a:ext uri="{FF2B5EF4-FFF2-40B4-BE49-F238E27FC236}">
                <a16:creationId xmlns:a16="http://schemas.microsoft.com/office/drawing/2014/main" id="{60ACA6C4-84D3-F06D-D115-C2281EEB038C}"/>
              </a:ext>
            </a:extLst>
          </p:cNvPr>
          <p:cNvSpPr/>
          <p:nvPr/>
        </p:nvSpPr>
        <p:spPr>
          <a:xfrm>
            <a:off x="8169799" y="4057650"/>
            <a:ext cx="2008725" cy="54087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吹き出し: 四角形 18">
            <a:extLst>
              <a:ext uri="{FF2B5EF4-FFF2-40B4-BE49-F238E27FC236}">
                <a16:creationId xmlns:a16="http://schemas.microsoft.com/office/drawing/2014/main" id="{8A70796F-CB71-B945-F8B0-EA421AAF0A7A}"/>
              </a:ext>
            </a:extLst>
          </p:cNvPr>
          <p:cNvSpPr/>
          <p:nvPr/>
        </p:nvSpPr>
        <p:spPr>
          <a:xfrm>
            <a:off x="10092920" y="5293767"/>
            <a:ext cx="1902293" cy="1119493"/>
          </a:xfrm>
          <a:prstGeom prst="wedgeRectCallout">
            <a:avLst>
              <a:gd name="adj1" fmla="val -71525"/>
              <a:gd name="adj2" fmla="val -2684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UD デジタル 教科書体 NK-B" panose="02020700000000000000" pitchFamily="18" charset="-128"/>
                <a:ea typeface="UD デジタル 教科書体 NK-B" panose="02020700000000000000" pitchFamily="18" charset="-128"/>
              </a:rPr>
              <a:t>This document contains details about the meeting location, practice schedule, and important notes. I apologize for the Japanese; please use a translation site if needed</a:t>
            </a:r>
            <a:endParaRPr kumimoji="1" lang="ja-JP" altLang="en-US" sz="1000" dirty="0">
              <a:solidFill>
                <a:schemeClr val="tx1"/>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932599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グラフィカル ユーザー インターフェイス, テキスト, アプリケーション&#10;&#10;自動的に生成された説明">
            <a:extLst>
              <a:ext uri="{FF2B5EF4-FFF2-40B4-BE49-F238E27FC236}">
                <a16:creationId xmlns:a16="http://schemas.microsoft.com/office/drawing/2014/main" id="{B7F8EE58-F0BE-5AE7-96F6-369B563D1384}"/>
              </a:ext>
            </a:extLst>
          </p:cNvPr>
          <p:cNvPicPr>
            <a:picLocks noChangeAspect="1"/>
          </p:cNvPicPr>
          <p:nvPr/>
        </p:nvPicPr>
        <p:blipFill rotWithShape="1">
          <a:blip r:embed="rId2">
            <a:extLst>
              <a:ext uri="{28A0092B-C50C-407E-A947-70E740481C1C}">
                <a14:useLocalDpi xmlns:a14="http://schemas.microsoft.com/office/drawing/2010/main" val="0"/>
              </a:ext>
            </a:extLst>
          </a:blip>
          <a:srcRect b="27336"/>
          <a:stretch/>
        </p:blipFill>
        <p:spPr>
          <a:xfrm>
            <a:off x="8221531" y="2065544"/>
            <a:ext cx="2489190" cy="3696323"/>
          </a:xfrm>
          <a:prstGeom prst="rect">
            <a:avLst/>
          </a:prstGeom>
          <a:ln w="28575">
            <a:solidFill>
              <a:schemeClr val="tx1"/>
            </a:solidFill>
          </a:ln>
        </p:spPr>
      </p:pic>
      <p:pic>
        <p:nvPicPr>
          <p:cNvPr id="8" name="図 7" descr="カレンダー&#10;&#10;中程度の精度で自動的に生成された説明">
            <a:extLst>
              <a:ext uri="{FF2B5EF4-FFF2-40B4-BE49-F238E27FC236}">
                <a16:creationId xmlns:a16="http://schemas.microsoft.com/office/drawing/2014/main" id="{714D25E6-4006-9D48-0AA4-88C00185BE7A}"/>
              </a:ext>
            </a:extLst>
          </p:cNvPr>
          <p:cNvPicPr>
            <a:picLocks noChangeAspect="1"/>
          </p:cNvPicPr>
          <p:nvPr/>
        </p:nvPicPr>
        <p:blipFill rotWithShape="1">
          <a:blip r:embed="rId3">
            <a:extLst>
              <a:ext uri="{28A0092B-C50C-407E-A947-70E740481C1C}">
                <a14:useLocalDpi xmlns:a14="http://schemas.microsoft.com/office/drawing/2010/main" val="0"/>
              </a:ext>
            </a:extLst>
          </a:blip>
          <a:srcRect b="15492"/>
          <a:stretch/>
        </p:blipFill>
        <p:spPr>
          <a:xfrm>
            <a:off x="5465672" y="2071108"/>
            <a:ext cx="2134465" cy="3686240"/>
          </a:xfrm>
          <a:prstGeom prst="rect">
            <a:avLst/>
          </a:prstGeom>
          <a:ln w="28575">
            <a:solidFill>
              <a:schemeClr val="tx1"/>
            </a:solidFill>
          </a:ln>
        </p:spPr>
      </p:pic>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FE310F47-BA0F-5930-5974-ECB42AF03FF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244880" y="2068542"/>
            <a:ext cx="1805062" cy="3688806"/>
          </a:xfrm>
          <a:prstGeom prst="rect">
            <a:avLst/>
          </a:prstGeom>
          <a:ln w="28575">
            <a:solidFill>
              <a:schemeClr val="tx1"/>
            </a:solidFill>
          </a:ln>
        </p:spPr>
      </p:pic>
      <p:pic>
        <p:nvPicPr>
          <p:cNvPr id="20" name="図 19">
            <a:extLst>
              <a:ext uri="{FF2B5EF4-FFF2-40B4-BE49-F238E27FC236}">
                <a16:creationId xmlns:a16="http://schemas.microsoft.com/office/drawing/2014/main" id="{192ADD0C-F0A7-1C11-8453-5E4E29C72182}"/>
              </a:ext>
            </a:extLst>
          </p:cNvPr>
          <p:cNvPicPr>
            <a:picLocks noChangeAspect="1"/>
          </p:cNvPicPr>
          <p:nvPr/>
        </p:nvPicPr>
        <p:blipFill rotWithShape="1">
          <a:blip r:embed="rId5"/>
          <a:srcRect t="28189" b="21747"/>
          <a:stretch/>
        </p:blipFill>
        <p:spPr>
          <a:xfrm>
            <a:off x="76330" y="2094307"/>
            <a:ext cx="2266909" cy="1698582"/>
          </a:xfrm>
          <a:prstGeom prst="rect">
            <a:avLst/>
          </a:prstGeom>
          <a:ln>
            <a:solidFill>
              <a:schemeClr val="tx1"/>
            </a:solidFill>
          </a:ln>
        </p:spPr>
      </p:pic>
      <p:sp>
        <p:nvSpPr>
          <p:cNvPr id="33" name="テキスト ボックス 32">
            <a:extLst>
              <a:ext uri="{FF2B5EF4-FFF2-40B4-BE49-F238E27FC236}">
                <a16:creationId xmlns:a16="http://schemas.microsoft.com/office/drawing/2014/main" id="{E129969E-B23E-78BC-1712-855A5B56164C}"/>
              </a:ext>
            </a:extLst>
          </p:cNvPr>
          <p:cNvSpPr txBox="1"/>
          <p:nvPr/>
        </p:nvSpPr>
        <p:spPr>
          <a:xfrm>
            <a:off x="76329" y="195006"/>
            <a:ext cx="3560590" cy="461665"/>
          </a:xfrm>
          <a:prstGeom prst="rect">
            <a:avLst/>
          </a:prstGeom>
          <a:noFill/>
        </p:spPr>
        <p:txBody>
          <a:bodyPr wrap="none" rtlCol="0">
            <a:spAutoFit/>
          </a:bodyPr>
          <a:lstStyle/>
          <a:p>
            <a:r>
              <a:rPr kumimoji="1" lang="ja-JP" altLang="en-US" sz="2400" b="1" u="sng">
                <a:latin typeface="UD デジタル 教科書体 NK-B" panose="02020700000000000000" pitchFamily="18" charset="-128"/>
                <a:ea typeface="UD デジタル 教科書体 NK-B" panose="02020700000000000000" pitchFamily="18" charset="-128"/>
              </a:rPr>
              <a:t>■練習会出欠回答の方法</a:t>
            </a:r>
          </a:p>
        </p:txBody>
      </p:sp>
      <p:sp>
        <p:nvSpPr>
          <p:cNvPr id="34" name="テキスト ボックス 33">
            <a:extLst>
              <a:ext uri="{FF2B5EF4-FFF2-40B4-BE49-F238E27FC236}">
                <a16:creationId xmlns:a16="http://schemas.microsoft.com/office/drawing/2014/main" id="{F82E7568-2CC1-AB0F-897D-172DC5E604B2}"/>
              </a:ext>
            </a:extLst>
          </p:cNvPr>
          <p:cNvSpPr txBox="1"/>
          <p:nvPr/>
        </p:nvSpPr>
        <p:spPr>
          <a:xfrm>
            <a:off x="78416" y="1785468"/>
            <a:ext cx="1367682" cy="338554"/>
          </a:xfrm>
          <a:prstGeom prst="rect">
            <a:avLst/>
          </a:prstGeom>
          <a:noFill/>
        </p:spPr>
        <p:txBody>
          <a:bodyPr wrap="none" rtlCol="0">
            <a:spAutoFit/>
          </a:bodyPr>
          <a:lstStyle/>
          <a:p>
            <a:r>
              <a:rPr lang="en-US" altLang="ja-JP" sz="1600" b="1">
                <a:latin typeface="UD デジタル 教科書体 NK-B" panose="02020700000000000000" pitchFamily="18" charset="-128"/>
                <a:ea typeface="UD デジタル 教科書体 NK-B" panose="02020700000000000000" pitchFamily="18" charset="-128"/>
              </a:rPr>
              <a:t>BAND</a:t>
            </a:r>
            <a:r>
              <a:rPr lang="ja-JP" altLang="en-US" sz="1600" b="1">
                <a:latin typeface="UD デジタル 教科書体 NK-B" panose="02020700000000000000" pitchFamily="18" charset="-128"/>
                <a:ea typeface="UD デジタル 教科書体 NK-B" panose="02020700000000000000" pitchFamily="18" charset="-128"/>
              </a:rPr>
              <a:t>アプリ</a:t>
            </a:r>
            <a:endParaRPr kumimoji="1" lang="ja-JP" altLang="en-US" sz="1600" b="1">
              <a:latin typeface="UD デジタル 教科書体 NK-B" panose="02020700000000000000" pitchFamily="18" charset="-128"/>
              <a:ea typeface="UD デジタル 教科書体 NK-B" panose="02020700000000000000" pitchFamily="18" charset="-128"/>
            </a:endParaRPr>
          </a:p>
        </p:txBody>
      </p:sp>
      <p:sp>
        <p:nvSpPr>
          <p:cNvPr id="35" name="テキスト ボックス 34">
            <a:extLst>
              <a:ext uri="{FF2B5EF4-FFF2-40B4-BE49-F238E27FC236}">
                <a16:creationId xmlns:a16="http://schemas.microsoft.com/office/drawing/2014/main" id="{4D8BF223-7192-F661-18FC-2CF6A1BC3026}"/>
              </a:ext>
            </a:extLst>
          </p:cNvPr>
          <p:cNvSpPr txBox="1"/>
          <p:nvPr/>
        </p:nvSpPr>
        <p:spPr>
          <a:xfrm>
            <a:off x="3208444" y="1785468"/>
            <a:ext cx="1159292"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ホーム画面</a:t>
            </a:r>
          </a:p>
        </p:txBody>
      </p:sp>
      <p:sp>
        <p:nvSpPr>
          <p:cNvPr id="36" name="正方形/長方形 35">
            <a:extLst>
              <a:ext uri="{FF2B5EF4-FFF2-40B4-BE49-F238E27FC236}">
                <a16:creationId xmlns:a16="http://schemas.microsoft.com/office/drawing/2014/main" id="{6DA73A70-A22E-1996-A623-870A98438D65}"/>
              </a:ext>
            </a:extLst>
          </p:cNvPr>
          <p:cNvSpPr/>
          <p:nvPr/>
        </p:nvSpPr>
        <p:spPr>
          <a:xfrm>
            <a:off x="3855019" y="5288691"/>
            <a:ext cx="284672" cy="338554"/>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吹き出し: 四角形 36">
            <a:extLst>
              <a:ext uri="{FF2B5EF4-FFF2-40B4-BE49-F238E27FC236}">
                <a16:creationId xmlns:a16="http://schemas.microsoft.com/office/drawing/2014/main" id="{28D80614-7703-0B18-69DF-DDDE9FAEC1F9}"/>
              </a:ext>
            </a:extLst>
          </p:cNvPr>
          <p:cNvSpPr/>
          <p:nvPr/>
        </p:nvSpPr>
        <p:spPr>
          <a:xfrm>
            <a:off x="3394601" y="4542709"/>
            <a:ext cx="1574914" cy="534773"/>
          </a:xfrm>
          <a:prstGeom prst="wedgeRectCallout">
            <a:avLst>
              <a:gd name="adj1" fmla="val -14398"/>
              <a:gd name="adj2" fmla="val 8453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①「予定表」をタップ</a:t>
            </a:r>
            <a:endPar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38" name="テキスト ボックス 37">
            <a:extLst>
              <a:ext uri="{FF2B5EF4-FFF2-40B4-BE49-F238E27FC236}">
                <a16:creationId xmlns:a16="http://schemas.microsoft.com/office/drawing/2014/main" id="{483C9A43-7F46-7329-A376-63FDC3393B57}"/>
              </a:ext>
            </a:extLst>
          </p:cNvPr>
          <p:cNvSpPr txBox="1"/>
          <p:nvPr/>
        </p:nvSpPr>
        <p:spPr>
          <a:xfrm>
            <a:off x="5383093" y="1785468"/>
            <a:ext cx="1210588"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予定表画面</a:t>
            </a:r>
          </a:p>
        </p:txBody>
      </p:sp>
      <p:sp>
        <p:nvSpPr>
          <p:cNvPr id="39" name="正方形/長方形 38">
            <a:extLst>
              <a:ext uri="{FF2B5EF4-FFF2-40B4-BE49-F238E27FC236}">
                <a16:creationId xmlns:a16="http://schemas.microsoft.com/office/drawing/2014/main" id="{A9EDA12B-43CD-256D-7A5A-82F07ADAA3C4}"/>
              </a:ext>
            </a:extLst>
          </p:cNvPr>
          <p:cNvSpPr/>
          <p:nvPr/>
        </p:nvSpPr>
        <p:spPr>
          <a:xfrm>
            <a:off x="7222218" y="2840856"/>
            <a:ext cx="460498" cy="439602"/>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吹き出し: 四角形 39">
            <a:extLst>
              <a:ext uri="{FF2B5EF4-FFF2-40B4-BE49-F238E27FC236}">
                <a16:creationId xmlns:a16="http://schemas.microsoft.com/office/drawing/2014/main" id="{333B0CD5-05E4-5956-A76C-59D688DD58D2}"/>
              </a:ext>
            </a:extLst>
          </p:cNvPr>
          <p:cNvSpPr/>
          <p:nvPr/>
        </p:nvSpPr>
        <p:spPr>
          <a:xfrm>
            <a:off x="5680713" y="2840856"/>
            <a:ext cx="1425484" cy="580996"/>
          </a:xfrm>
          <a:prstGeom prst="wedgeRectCallout">
            <a:avLst>
              <a:gd name="adj1" fmla="val 64033"/>
              <a:gd name="adj2" fmla="val -185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②確認したい</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　   日付をタップ</a:t>
            </a:r>
            <a:endPar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41" name="テキスト ボックス 40">
            <a:extLst>
              <a:ext uri="{FF2B5EF4-FFF2-40B4-BE49-F238E27FC236}">
                <a16:creationId xmlns:a16="http://schemas.microsoft.com/office/drawing/2014/main" id="{182FBB49-DF8C-A7BB-E234-2F80C1DDEB4D}"/>
              </a:ext>
            </a:extLst>
          </p:cNvPr>
          <p:cNvSpPr txBox="1"/>
          <p:nvPr/>
        </p:nvSpPr>
        <p:spPr>
          <a:xfrm>
            <a:off x="8214150" y="1785468"/>
            <a:ext cx="2127505" cy="338554"/>
          </a:xfrm>
          <a:prstGeom prst="rect">
            <a:avLst/>
          </a:prstGeom>
          <a:noFill/>
        </p:spPr>
        <p:txBody>
          <a:bodyPr wrap="none" rtlCol="0">
            <a:spAutoFit/>
          </a:bodyPr>
          <a:lstStyle/>
          <a:p>
            <a:r>
              <a:rPr kumimoji="1" lang="ja-JP" altLang="en-US" sz="1600" b="1">
                <a:latin typeface="UD デジタル 教科書体 NK-B" panose="02020700000000000000" pitchFamily="18" charset="-128"/>
                <a:ea typeface="UD デジタル 教科書体 NK-B" panose="02020700000000000000" pitchFamily="18" charset="-128"/>
              </a:rPr>
              <a:t>予定の詳細</a:t>
            </a:r>
            <a:r>
              <a:rPr kumimoji="1" lang="en-US" altLang="ja-JP" sz="1600" b="1">
                <a:latin typeface="UD デジタル 教科書体 NK-B" panose="02020700000000000000" pitchFamily="18" charset="-128"/>
                <a:ea typeface="UD デジタル 教科書体 NK-B" panose="02020700000000000000" pitchFamily="18" charset="-128"/>
              </a:rPr>
              <a:t>/</a:t>
            </a:r>
            <a:r>
              <a:rPr kumimoji="1" lang="ja-JP" altLang="en-US" sz="1600" b="1">
                <a:latin typeface="UD デジタル 教科書体 NK-B" panose="02020700000000000000" pitchFamily="18" charset="-128"/>
                <a:ea typeface="UD デジタル 教科書体 NK-B" panose="02020700000000000000" pitchFamily="18" charset="-128"/>
              </a:rPr>
              <a:t>回答画面</a:t>
            </a:r>
          </a:p>
        </p:txBody>
      </p:sp>
      <p:sp>
        <p:nvSpPr>
          <p:cNvPr id="45" name="吹き出し: 四角形 44">
            <a:extLst>
              <a:ext uri="{FF2B5EF4-FFF2-40B4-BE49-F238E27FC236}">
                <a16:creationId xmlns:a16="http://schemas.microsoft.com/office/drawing/2014/main" id="{BF7ABB95-1FDC-0B30-C06E-270B419BBC5F}"/>
              </a:ext>
            </a:extLst>
          </p:cNvPr>
          <p:cNvSpPr/>
          <p:nvPr/>
        </p:nvSpPr>
        <p:spPr>
          <a:xfrm>
            <a:off x="10681552" y="4202849"/>
            <a:ext cx="1282435" cy="580996"/>
          </a:xfrm>
          <a:prstGeom prst="wedgeRectCallout">
            <a:avLst>
              <a:gd name="adj1" fmla="val -57324"/>
              <a:gd name="adj2" fmla="val -14304"/>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④出欠を記入</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〆切：</a:t>
            </a:r>
            <a:r>
              <a:rPr lang="en-US" altLang="ja-JP" sz="1200">
                <a:solidFill>
                  <a:schemeClr val="tx1"/>
                </a:solidFill>
                <a:latin typeface="UD デジタル 教科書体 NK-B" panose="02020700000000000000" pitchFamily="18" charset="-128"/>
                <a:ea typeface="UD デジタル 教科書体 NK-B" panose="02020700000000000000" pitchFamily="18" charset="-128"/>
              </a:rPr>
              <a:t>2</a:t>
            </a: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日前</a:t>
            </a:r>
          </a:p>
        </p:txBody>
      </p:sp>
      <p:sp>
        <p:nvSpPr>
          <p:cNvPr id="46" name="正方形/長方形 45">
            <a:extLst>
              <a:ext uri="{FF2B5EF4-FFF2-40B4-BE49-F238E27FC236}">
                <a16:creationId xmlns:a16="http://schemas.microsoft.com/office/drawing/2014/main" id="{927C8DD9-CEB1-FF2A-2C67-DAB7A810C741}"/>
              </a:ext>
            </a:extLst>
          </p:cNvPr>
          <p:cNvSpPr/>
          <p:nvPr/>
        </p:nvSpPr>
        <p:spPr>
          <a:xfrm>
            <a:off x="3006040" y="1728643"/>
            <a:ext cx="9032649" cy="4186196"/>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A88B6863-25EB-B767-4EDA-B3D74DDCB8D6}"/>
              </a:ext>
            </a:extLst>
          </p:cNvPr>
          <p:cNvSpPr txBox="1"/>
          <p:nvPr/>
        </p:nvSpPr>
        <p:spPr>
          <a:xfrm>
            <a:off x="76329" y="3942684"/>
            <a:ext cx="3182583" cy="1323439"/>
          </a:xfrm>
          <a:prstGeom prst="rect">
            <a:avLst/>
          </a:prstGeom>
          <a:noFill/>
        </p:spPr>
        <p:txBody>
          <a:bodyPr wrap="square" rtlCol="0">
            <a:spAutoFit/>
          </a:bodyPr>
          <a:lstStyle/>
          <a:p>
            <a:r>
              <a:rPr kumimoji="1" lang="en-US" altLang="ja-JP" sz="1600" b="1">
                <a:latin typeface="UD デジタル 教科書体 NK-B" panose="02020700000000000000" pitchFamily="18" charset="-128"/>
                <a:ea typeface="UD デジタル 教科書体 NK-B" panose="02020700000000000000" pitchFamily="18" charset="-128"/>
              </a:rPr>
              <a:t>&lt;</a:t>
            </a:r>
            <a:r>
              <a:rPr kumimoji="1" lang="ja-JP" altLang="en-US" sz="1600" b="1">
                <a:latin typeface="UD デジタル 教科書体 NK-B" panose="02020700000000000000" pitchFamily="18" charset="-128"/>
                <a:ea typeface="UD デジタル 教科書体 NK-B" panose="02020700000000000000" pitchFamily="18" charset="-128"/>
              </a:rPr>
              <a:t>お願い事項</a:t>
            </a:r>
            <a:r>
              <a:rPr kumimoji="1" lang="en-US" altLang="ja-JP" sz="1600" b="1">
                <a:latin typeface="UD デジタル 教科書体 NK-B" panose="02020700000000000000" pitchFamily="18" charset="-128"/>
                <a:ea typeface="UD デジタル 教科書体 NK-B" panose="02020700000000000000" pitchFamily="18" charset="-128"/>
              </a:rPr>
              <a:t>&gt;</a:t>
            </a:r>
          </a:p>
          <a:p>
            <a:r>
              <a:rPr lang="ja-JP" altLang="en-US" sz="1600" b="1">
                <a:latin typeface="UD デジタル 教科書体 NK-B" panose="02020700000000000000" pitchFamily="18" charset="-128"/>
                <a:ea typeface="UD デジタル 教科書体 NK-B" panose="02020700000000000000" pitchFamily="18" charset="-128"/>
              </a:rPr>
              <a:t>①出欠予定の入力</a:t>
            </a:r>
            <a:endParaRPr lang="en-US" altLang="ja-JP" sz="1600" b="1">
              <a:latin typeface="UD デジタル 教科書体 NK-B" panose="02020700000000000000" pitchFamily="18" charset="-128"/>
              <a:ea typeface="UD デジタル 教科書体 NK-B" panose="02020700000000000000" pitchFamily="18" charset="-128"/>
            </a:endParaRPr>
          </a:p>
          <a:p>
            <a:r>
              <a:rPr kumimoji="1" lang="ja-JP" altLang="en-US" sz="1600" b="1">
                <a:latin typeface="UD デジタル 教科書体 NK-B" panose="02020700000000000000" pitchFamily="18" charset="-128"/>
                <a:ea typeface="UD デジタル 教科書体 NK-B" panose="02020700000000000000" pitchFamily="18" charset="-128"/>
              </a:rPr>
              <a:t>　⇒</a:t>
            </a:r>
            <a:r>
              <a:rPr kumimoji="1" lang="ja-JP" altLang="en-US" sz="1600" b="1" u="sng">
                <a:solidFill>
                  <a:srgbClr val="FF0000"/>
                </a:solidFill>
                <a:latin typeface="UD デジタル 教科書体 NK-B" panose="02020700000000000000" pitchFamily="18" charset="-128"/>
                <a:ea typeface="UD デジタル 教科書体 NK-B" panose="02020700000000000000" pitchFamily="18" charset="-128"/>
              </a:rPr>
              <a:t>ドリンク準備本数把握の為</a:t>
            </a:r>
            <a:endParaRPr kumimoji="1" lang="en-US" altLang="ja-JP" sz="1600" b="1" u="sng">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sz="1600" b="1">
                <a:latin typeface="UD デジタル 教科書体 NK-B" panose="02020700000000000000" pitchFamily="18" charset="-128"/>
                <a:ea typeface="UD デジタル 教科書体 NK-B" panose="02020700000000000000" pitchFamily="18" charset="-128"/>
              </a:rPr>
              <a:t>②練習日の</a:t>
            </a:r>
            <a:r>
              <a:rPr lang="en-US" altLang="ja-JP" sz="1600" b="1">
                <a:latin typeface="UD デジタル 教科書体 NK-B" panose="02020700000000000000" pitchFamily="18" charset="-128"/>
                <a:ea typeface="UD デジタル 教科書体 NK-B" panose="02020700000000000000" pitchFamily="18" charset="-128"/>
              </a:rPr>
              <a:t>2</a:t>
            </a:r>
            <a:r>
              <a:rPr lang="ja-JP" altLang="en-US" sz="1600" b="1">
                <a:latin typeface="UD デジタル 教科書体 NK-B" panose="02020700000000000000" pitchFamily="18" charset="-128"/>
                <a:ea typeface="UD デジタル 教科書体 NK-B" panose="02020700000000000000" pitchFamily="18" charset="-128"/>
              </a:rPr>
              <a:t>日前までに入力</a:t>
            </a:r>
            <a:endParaRPr lang="en-US" altLang="ja-JP" sz="1600" b="1">
              <a:latin typeface="UD デジタル 教科書体 NK-B" panose="02020700000000000000" pitchFamily="18" charset="-128"/>
              <a:ea typeface="UD デジタル 教科書体 NK-B" panose="02020700000000000000" pitchFamily="18" charset="-128"/>
            </a:endParaRPr>
          </a:p>
          <a:p>
            <a:r>
              <a:rPr kumimoji="1" lang="ja-JP" altLang="en-US" sz="1600" b="1">
                <a:latin typeface="UD デジタル 教科書体 NK-B" panose="02020700000000000000" pitchFamily="18" charset="-128"/>
                <a:ea typeface="UD デジタル 教科書体 NK-B" panose="02020700000000000000" pitchFamily="18" charset="-128"/>
              </a:rPr>
              <a:t>　⇒</a:t>
            </a:r>
            <a:r>
              <a:rPr kumimoji="1" lang="ja-JP" altLang="en-US" sz="1600" b="1" u="sng">
                <a:solidFill>
                  <a:srgbClr val="FF0000"/>
                </a:solidFill>
                <a:latin typeface="UD デジタル 教科書体 NK-B" panose="02020700000000000000" pitchFamily="18" charset="-128"/>
                <a:ea typeface="UD デジタル 教科書体 NK-B" panose="02020700000000000000" pitchFamily="18" charset="-128"/>
              </a:rPr>
              <a:t>ドリンク準備手配の為</a:t>
            </a:r>
            <a:endParaRPr kumimoji="1" lang="en-US" altLang="ja-JP" sz="1600" b="1" u="sng">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48" name="テキスト ボックス 47">
            <a:extLst>
              <a:ext uri="{FF2B5EF4-FFF2-40B4-BE49-F238E27FC236}">
                <a16:creationId xmlns:a16="http://schemas.microsoft.com/office/drawing/2014/main" id="{27C7D830-09F9-B4FE-23C6-413E49322281}"/>
              </a:ext>
            </a:extLst>
          </p:cNvPr>
          <p:cNvSpPr txBox="1"/>
          <p:nvPr/>
        </p:nvSpPr>
        <p:spPr>
          <a:xfrm>
            <a:off x="76329" y="5305833"/>
            <a:ext cx="3182583" cy="646331"/>
          </a:xfrm>
          <a:prstGeom prst="rect">
            <a:avLst/>
          </a:prstGeom>
          <a:noFill/>
        </p:spPr>
        <p:txBody>
          <a:bodyPr wrap="square" rtlCol="0">
            <a:spAutoFit/>
          </a:bodyPr>
          <a:lstStyle/>
          <a:p>
            <a:r>
              <a:rPr kumimoji="1" lang="ja-JP" altLang="en-US" b="1">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b="1" u="sng">
                <a:solidFill>
                  <a:srgbClr val="FF0000"/>
                </a:solidFill>
                <a:latin typeface="UD デジタル 教科書体 NK-B" panose="02020700000000000000" pitchFamily="18" charset="-128"/>
                <a:ea typeface="UD デジタル 教科書体 NK-B" panose="02020700000000000000" pitchFamily="18" charset="-128"/>
              </a:rPr>
              <a:t>迷ったら「参加」を選択！</a:t>
            </a:r>
            <a:endParaRPr kumimoji="1" lang="en-US" altLang="ja-JP" b="1" u="sng">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b="1">
                <a:solidFill>
                  <a:srgbClr val="FF0000"/>
                </a:solidFill>
                <a:latin typeface="UD デジタル 教科書体 NK-B" panose="02020700000000000000" pitchFamily="18" charset="-128"/>
                <a:ea typeface="UD デジタル 教科書体 NK-B" panose="02020700000000000000" pitchFamily="18" charset="-128"/>
              </a:rPr>
              <a:t>　　</a:t>
            </a:r>
            <a:r>
              <a:rPr lang="ja-JP" altLang="en-US" b="1" u="sng">
                <a:solidFill>
                  <a:srgbClr val="FF0000"/>
                </a:solidFill>
                <a:latin typeface="UD デジタル 教科書体 NK-B" panose="02020700000000000000" pitchFamily="18" charset="-128"/>
                <a:ea typeface="UD デジタル 教科書体 NK-B" panose="02020700000000000000" pitchFamily="18" charset="-128"/>
              </a:rPr>
              <a:t>ドタキャン</a:t>
            </a:r>
            <a:r>
              <a:rPr lang="en-US" altLang="ja-JP" b="1" u="sng">
                <a:solidFill>
                  <a:srgbClr val="FF0000"/>
                </a:solidFill>
                <a:latin typeface="UD デジタル 教科書体 NK-B" panose="02020700000000000000" pitchFamily="18" charset="-128"/>
                <a:ea typeface="UD デジタル 教科書体 NK-B" panose="02020700000000000000" pitchFamily="18" charset="-128"/>
              </a:rPr>
              <a:t>OK</a:t>
            </a:r>
            <a:r>
              <a:rPr lang="ja-JP" altLang="en-US" b="1" u="sng">
                <a:solidFill>
                  <a:srgbClr val="FF0000"/>
                </a:solidFill>
                <a:latin typeface="UD デジタル 教科書体 NK-B" panose="02020700000000000000" pitchFamily="18" charset="-128"/>
                <a:ea typeface="UD デジタル 教科書体 NK-B" panose="02020700000000000000" pitchFamily="18" charset="-128"/>
              </a:rPr>
              <a:t>です！</a:t>
            </a:r>
            <a:endParaRPr kumimoji="1" lang="en-US" altLang="ja-JP" b="1" u="sng">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 name="テキスト ボックス 1">
            <a:extLst>
              <a:ext uri="{FF2B5EF4-FFF2-40B4-BE49-F238E27FC236}">
                <a16:creationId xmlns:a16="http://schemas.microsoft.com/office/drawing/2014/main" id="{A998D95A-7B2C-9A72-0EB4-24C276DC1431}"/>
              </a:ext>
            </a:extLst>
          </p:cNvPr>
          <p:cNvSpPr txBox="1"/>
          <p:nvPr/>
        </p:nvSpPr>
        <p:spPr>
          <a:xfrm>
            <a:off x="12372355" y="699963"/>
            <a:ext cx="1488500" cy="369332"/>
          </a:xfrm>
          <a:prstGeom prst="rect">
            <a:avLst/>
          </a:prstGeom>
          <a:noFill/>
        </p:spPr>
        <p:txBody>
          <a:bodyPr wrap="square" rtlCol="0">
            <a:spAutoFit/>
          </a:bodyPr>
          <a:lstStyle/>
          <a:p>
            <a:r>
              <a:rPr kumimoji="1" lang="ja-JP" altLang="en-US"/>
              <a:t>１分</a:t>
            </a:r>
          </a:p>
        </p:txBody>
      </p:sp>
      <p:sp>
        <p:nvSpPr>
          <p:cNvPr id="3" name="テキスト ボックス 2">
            <a:extLst>
              <a:ext uri="{FF2B5EF4-FFF2-40B4-BE49-F238E27FC236}">
                <a16:creationId xmlns:a16="http://schemas.microsoft.com/office/drawing/2014/main" id="{E0EEF2F9-6449-B7F1-E5F9-9AB6FEC94316}"/>
              </a:ext>
            </a:extLst>
          </p:cNvPr>
          <p:cNvSpPr txBox="1"/>
          <p:nvPr/>
        </p:nvSpPr>
        <p:spPr>
          <a:xfrm>
            <a:off x="12348927" y="72428"/>
            <a:ext cx="461726"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kumimoji="1" lang="en-US" altLang="ja-JP"/>
              <a:t>W</a:t>
            </a:r>
          </a:p>
        </p:txBody>
      </p:sp>
      <p:sp>
        <p:nvSpPr>
          <p:cNvPr id="13" name="正方形/長方形 12">
            <a:extLst>
              <a:ext uri="{FF2B5EF4-FFF2-40B4-BE49-F238E27FC236}">
                <a16:creationId xmlns:a16="http://schemas.microsoft.com/office/drawing/2014/main" id="{FD10C9A1-2032-1D3E-AC2B-4B70F61A6D78}"/>
              </a:ext>
            </a:extLst>
          </p:cNvPr>
          <p:cNvSpPr/>
          <p:nvPr/>
        </p:nvSpPr>
        <p:spPr>
          <a:xfrm>
            <a:off x="5513069" y="4873137"/>
            <a:ext cx="2008725" cy="754108"/>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吹き出し: 四角形 13">
            <a:extLst>
              <a:ext uri="{FF2B5EF4-FFF2-40B4-BE49-F238E27FC236}">
                <a16:creationId xmlns:a16="http://schemas.microsoft.com/office/drawing/2014/main" id="{1252ECD4-D9E5-6CB2-A054-D2558E816F3A}"/>
              </a:ext>
            </a:extLst>
          </p:cNvPr>
          <p:cNvSpPr/>
          <p:nvPr/>
        </p:nvSpPr>
        <p:spPr>
          <a:xfrm>
            <a:off x="5643868" y="4088681"/>
            <a:ext cx="1425484" cy="580996"/>
          </a:xfrm>
          <a:prstGeom prst="wedgeRectCallout">
            <a:avLst>
              <a:gd name="adj1" fmla="val 20413"/>
              <a:gd name="adj2" fmla="val 8845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③表示された</a:t>
            </a:r>
            <a:endParaRPr kumimoji="1"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　　　予定</a:t>
            </a: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をタップ</a:t>
            </a:r>
          </a:p>
        </p:txBody>
      </p:sp>
      <p:sp>
        <p:nvSpPr>
          <p:cNvPr id="15" name="正方形/長方形 14">
            <a:extLst>
              <a:ext uri="{FF2B5EF4-FFF2-40B4-BE49-F238E27FC236}">
                <a16:creationId xmlns:a16="http://schemas.microsoft.com/office/drawing/2014/main" id="{1071FB6C-1B79-8C37-E3B3-9D48721844AD}"/>
              </a:ext>
            </a:extLst>
          </p:cNvPr>
          <p:cNvSpPr/>
          <p:nvPr/>
        </p:nvSpPr>
        <p:spPr>
          <a:xfrm>
            <a:off x="8258375" y="2474794"/>
            <a:ext cx="1879243" cy="1253055"/>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吹き出し: 四角形 15">
            <a:extLst>
              <a:ext uri="{FF2B5EF4-FFF2-40B4-BE49-F238E27FC236}">
                <a16:creationId xmlns:a16="http://schemas.microsoft.com/office/drawing/2014/main" id="{D6E68203-0AC8-58CA-EAA6-067011A42F99}"/>
              </a:ext>
            </a:extLst>
          </p:cNvPr>
          <p:cNvSpPr/>
          <p:nvPr/>
        </p:nvSpPr>
        <p:spPr>
          <a:xfrm>
            <a:off x="10235233" y="2490859"/>
            <a:ext cx="1663008" cy="580996"/>
          </a:xfrm>
          <a:prstGeom prst="wedgeRectCallout">
            <a:avLst>
              <a:gd name="adj1" fmla="val -58067"/>
              <a:gd name="adj2" fmla="val -938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latin typeface="UD デジタル 教科書体 NK-B" panose="02020700000000000000" pitchFamily="18" charset="-128"/>
                <a:ea typeface="UD デジタル 教科書体 NK-B" panose="02020700000000000000" pitchFamily="18" charset="-128"/>
              </a:rPr>
              <a:t>集合場所、時間等の</a:t>
            </a:r>
            <a:endParaRPr lang="en-US" altLang="ja-JP" sz="1200">
              <a:solidFill>
                <a:schemeClr val="tx1"/>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1200">
                <a:solidFill>
                  <a:schemeClr val="tx1"/>
                </a:solidFill>
                <a:latin typeface="UD デジタル 教科書体 NK-B" panose="02020700000000000000" pitchFamily="18" charset="-128"/>
                <a:ea typeface="UD デジタル 教科書体 NK-B" panose="02020700000000000000" pitchFamily="18" charset="-128"/>
              </a:rPr>
              <a:t>詳細を記載してます</a:t>
            </a:r>
          </a:p>
        </p:txBody>
      </p:sp>
      <p:sp>
        <p:nvSpPr>
          <p:cNvPr id="17" name="正方形/長方形 16">
            <a:extLst>
              <a:ext uri="{FF2B5EF4-FFF2-40B4-BE49-F238E27FC236}">
                <a16:creationId xmlns:a16="http://schemas.microsoft.com/office/drawing/2014/main" id="{DC2D1E29-CBB2-A510-67D3-BE2274749537}"/>
              </a:ext>
            </a:extLst>
          </p:cNvPr>
          <p:cNvSpPr/>
          <p:nvPr/>
        </p:nvSpPr>
        <p:spPr>
          <a:xfrm>
            <a:off x="8258375" y="4204913"/>
            <a:ext cx="2357809" cy="1253055"/>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5459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E1148BB-FF58-DF85-9852-4915AD562CF6}"/>
              </a:ext>
            </a:extLst>
          </p:cNvPr>
          <p:cNvSpPr txBox="1"/>
          <p:nvPr/>
        </p:nvSpPr>
        <p:spPr>
          <a:xfrm>
            <a:off x="0" y="1217554"/>
            <a:ext cx="5796793" cy="5539862"/>
          </a:xfrm>
          <a:prstGeom prst="rect">
            <a:avLst/>
          </a:prstGeom>
          <a:solidFill>
            <a:schemeClr val="accent2">
              <a:lumMod val="40000"/>
              <a:lumOff val="60000"/>
            </a:schemeClr>
          </a:solidFill>
          <a:ln>
            <a:solidFill>
              <a:schemeClr val="bg1">
                <a:lumMod val="85000"/>
              </a:schemeClr>
            </a:solidFill>
          </a:ln>
        </p:spPr>
        <p:txBody>
          <a:bodyPr wrap="square" rtlCol="0">
            <a:noAutofit/>
          </a:bodyPr>
          <a:lstStyle/>
          <a:p>
            <a:pPr algn="ctr"/>
            <a:r>
              <a:rPr kumimoji="1" lang="ja-JP" altLang="en-US" b="1"/>
              <a:t>会社（会社</a:t>
            </a:r>
            <a:r>
              <a:rPr kumimoji="1" lang="en-US" altLang="ja-JP" b="1"/>
              <a:t>PC</a:t>
            </a:r>
            <a:r>
              <a:rPr kumimoji="1" lang="ja-JP" altLang="en-US" b="1"/>
              <a:t>／会社スマホ）</a:t>
            </a:r>
          </a:p>
        </p:txBody>
      </p:sp>
      <p:sp>
        <p:nvSpPr>
          <p:cNvPr id="3" name="テキスト ボックス 2">
            <a:extLst>
              <a:ext uri="{FF2B5EF4-FFF2-40B4-BE49-F238E27FC236}">
                <a16:creationId xmlns:a16="http://schemas.microsoft.com/office/drawing/2014/main" id="{A358B073-A17C-520A-3087-EFC73DCA114A}"/>
              </a:ext>
            </a:extLst>
          </p:cNvPr>
          <p:cNvSpPr txBox="1"/>
          <p:nvPr/>
        </p:nvSpPr>
        <p:spPr>
          <a:xfrm>
            <a:off x="5796793" y="1229606"/>
            <a:ext cx="6395207" cy="5539861"/>
          </a:xfrm>
          <a:prstGeom prst="rect">
            <a:avLst/>
          </a:prstGeom>
          <a:solidFill>
            <a:schemeClr val="accent5">
              <a:lumMod val="40000"/>
              <a:lumOff val="60000"/>
            </a:schemeClr>
          </a:solidFill>
        </p:spPr>
        <p:txBody>
          <a:bodyPr wrap="square" rtlCol="0">
            <a:noAutofit/>
          </a:bodyPr>
          <a:lstStyle/>
          <a:p>
            <a:pPr algn="ctr"/>
            <a:r>
              <a:rPr kumimoji="1" lang="ja-JP" altLang="en-US" b="1"/>
              <a:t>プライベート（私物スマホ／私物</a:t>
            </a:r>
            <a:r>
              <a:rPr kumimoji="1" lang="en-US" altLang="ja-JP" b="1"/>
              <a:t>PC</a:t>
            </a:r>
            <a:r>
              <a:rPr kumimoji="1" lang="ja-JP" altLang="en-US" b="1"/>
              <a:t>）</a:t>
            </a:r>
          </a:p>
        </p:txBody>
      </p:sp>
      <p:sp>
        <p:nvSpPr>
          <p:cNvPr id="14" name="正方形/長方形 13">
            <a:extLst>
              <a:ext uri="{FF2B5EF4-FFF2-40B4-BE49-F238E27FC236}">
                <a16:creationId xmlns:a16="http://schemas.microsoft.com/office/drawing/2014/main" id="{AA5DAC93-3BE0-FC62-C726-A9E6D9ED0FFD}"/>
              </a:ext>
            </a:extLst>
          </p:cNvPr>
          <p:cNvSpPr/>
          <p:nvPr/>
        </p:nvSpPr>
        <p:spPr>
          <a:xfrm>
            <a:off x="91597" y="1936536"/>
            <a:ext cx="2978774" cy="3050374"/>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endParaRPr kumimoji="1" lang="en-US" altLang="ja-JP" sz="1400">
              <a:hlinkClick r:id="rId2"/>
            </a:endParaRPr>
          </a:p>
          <a:p>
            <a:r>
              <a:rPr kumimoji="1" lang="ja-JP" altLang="en-US" sz="1400">
                <a:hlinkClick r:id="rId2"/>
              </a:rPr>
              <a:t>部親睦会</a:t>
            </a:r>
            <a:r>
              <a:rPr kumimoji="1" lang="en-US" altLang="ja-JP" sz="1400">
                <a:hlinkClick r:id="rId2"/>
              </a:rPr>
              <a:t>SPO</a:t>
            </a:r>
            <a:r>
              <a:rPr kumimoji="1" lang="ja-JP" altLang="en-US" sz="1400">
                <a:hlinkClick r:id="rId2"/>
              </a:rPr>
              <a:t>サイト</a:t>
            </a:r>
            <a:endParaRPr kumimoji="1" lang="en-US" altLang="ja-JP" sz="1400"/>
          </a:p>
          <a:p>
            <a:r>
              <a:rPr lang="ja-JP" altLang="en-US" sz="1400"/>
              <a:t>（全部員閲覧可能）</a:t>
            </a:r>
            <a:endParaRPr kumimoji="1" lang="en-US" altLang="ja-JP" sz="1400"/>
          </a:p>
        </p:txBody>
      </p:sp>
      <p:sp>
        <p:nvSpPr>
          <p:cNvPr id="12" name="正方形/長方形 11">
            <a:extLst>
              <a:ext uri="{FF2B5EF4-FFF2-40B4-BE49-F238E27FC236}">
                <a16:creationId xmlns:a16="http://schemas.microsoft.com/office/drawing/2014/main" id="{A313E50F-908C-EC9F-AA9D-ED16B59A13BB}"/>
              </a:ext>
            </a:extLst>
          </p:cNvPr>
          <p:cNvSpPr/>
          <p:nvPr/>
        </p:nvSpPr>
        <p:spPr>
          <a:xfrm>
            <a:off x="3305263" y="1936536"/>
            <a:ext cx="2441195" cy="3050374"/>
          </a:xfrm>
          <a:prstGeom prst="rect">
            <a:avLst/>
          </a:prstGeom>
          <a:ln w="76200">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t"/>
          <a:lstStyle/>
          <a:p>
            <a:endParaRPr lang="en-US" altLang="ja-JP"/>
          </a:p>
          <a:p>
            <a:r>
              <a:rPr lang="ja-JP" altLang="en-US" b="1">
                <a:highlight>
                  <a:srgbClr val="FFFF00"/>
                </a:highlight>
                <a:hlinkClick r:id="rId3"/>
              </a:rPr>
              <a:t>駅伝活動チーム</a:t>
            </a:r>
            <a:endParaRPr kumimoji="1" lang="en-US" altLang="ja-JP" b="1">
              <a:highlight>
                <a:srgbClr val="FFFF00"/>
              </a:highlight>
            </a:endParaRPr>
          </a:p>
          <a:p>
            <a:r>
              <a:rPr lang="ja-JP" altLang="en-US"/>
              <a:t>（関係者のみ）</a:t>
            </a:r>
            <a:endParaRPr lang="en-US" altLang="ja-JP"/>
          </a:p>
          <a:p>
            <a:endParaRPr kumimoji="1" lang="en-US" altLang="ja-JP"/>
          </a:p>
          <a:p>
            <a:endParaRPr lang="en-US" altLang="ja-JP"/>
          </a:p>
          <a:p>
            <a:endParaRPr lang="en-US" altLang="ja-JP"/>
          </a:p>
          <a:p>
            <a:endParaRPr lang="en-US" altLang="ja-JP"/>
          </a:p>
          <a:p>
            <a:endParaRPr lang="en-US" altLang="ja-JP"/>
          </a:p>
          <a:p>
            <a:r>
              <a:rPr lang="ja-JP" altLang="en-US"/>
              <a:t>主に</a:t>
            </a:r>
            <a:r>
              <a:rPr lang="ja-JP" altLang="en-US" b="1" u="sng">
                <a:hlinkClick r:id="rId4"/>
              </a:rPr>
              <a:t>連絡チャネル</a:t>
            </a:r>
            <a:r>
              <a:rPr lang="ja-JP" altLang="en-US"/>
              <a:t>を活用</a:t>
            </a:r>
            <a:endParaRPr kumimoji="1" lang="ja-JP" altLang="en-US"/>
          </a:p>
        </p:txBody>
      </p:sp>
      <p:sp>
        <p:nvSpPr>
          <p:cNvPr id="5" name="タイトル 2">
            <a:extLst>
              <a:ext uri="{FF2B5EF4-FFF2-40B4-BE49-F238E27FC236}">
                <a16:creationId xmlns:a16="http://schemas.microsoft.com/office/drawing/2014/main" id="{F0E300DC-E7A5-9A8C-ECFD-864807E527BB}"/>
              </a:ext>
            </a:extLst>
          </p:cNvPr>
          <p:cNvSpPr txBox="1">
            <a:spLocks/>
          </p:cNvSpPr>
          <p:nvPr/>
        </p:nvSpPr>
        <p:spPr>
          <a:xfrm>
            <a:off x="-404901" y="53885"/>
            <a:ext cx="7365248" cy="514514"/>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r>
              <a:rPr lang="ja-JP" altLang="en-US" sz="3200" u="sng">
                <a:solidFill>
                  <a:schemeClr val="tx1"/>
                </a:solidFill>
                <a:latin typeface="UD デジタル 教科書体 NK-B" panose="02020700000000000000" pitchFamily="18" charset="-128"/>
                <a:ea typeface="UD デジタル 教科書体 NK-B" panose="02020700000000000000" pitchFamily="18" charset="-128"/>
                <a:cs typeface="+mn-cs"/>
              </a:rPr>
              <a:t>連絡手段や資料置き場等（予定）</a:t>
            </a:r>
          </a:p>
        </p:txBody>
      </p:sp>
      <p:pic>
        <p:nvPicPr>
          <p:cNvPr id="11" name="図 10">
            <a:extLst>
              <a:ext uri="{FF2B5EF4-FFF2-40B4-BE49-F238E27FC236}">
                <a16:creationId xmlns:a16="http://schemas.microsoft.com/office/drawing/2014/main" id="{5FF4F12E-73D8-B7A3-747A-9A39EAC30E3F}"/>
              </a:ext>
            </a:extLst>
          </p:cNvPr>
          <p:cNvPicPr>
            <a:picLocks noChangeAspect="1"/>
          </p:cNvPicPr>
          <p:nvPr/>
        </p:nvPicPr>
        <p:blipFill rotWithShape="1">
          <a:blip r:embed="rId5"/>
          <a:srcRect l="16244" t="21300" r="17718" b="21298"/>
          <a:stretch/>
        </p:blipFill>
        <p:spPr>
          <a:xfrm>
            <a:off x="4918851" y="2145584"/>
            <a:ext cx="687897" cy="597934"/>
          </a:xfrm>
          <a:prstGeom prst="rect">
            <a:avLst/>
          </a:prstGeom>
        </p:spPr>
      </p:pic>
      <p:sp>
        <p:nvSpPr>
          <p:cNvPr id="13" name="フローチャート: 複数書類 12">
            <a:extLst>
              <a:ext uri="{FF2B5EF4-FFF2-40B4-BE49-F238E27FC236}">
                <a16:creationId xmlns:a16="http://schemas.microsoft.com/office/drawing/2014/main" id="{5F3A9771-98E8-47C1-4DC6-0250261D04BD}"/>
              </a:ext>
            </a:extLst>
          </p:cNvPr>
          <p:cNvSpPr/>
          <p:nvPr/>
        </p:nvSpPr>
        <p:spPr>
          <a:xfrm>
            <a:off x="1129793" y="3855507"/>
            <a:ext cx="1336684" cy="695775"/>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a:t>他参考資料</a:t>
            </a:r>
          </a:p>
        </p:txBody>
      </p:sp>
      <p:pic>
        <p:nvPicPr>
          <p:cNvPr id="15" name="Picture 2" descr="シェアポイント　ロゴ に対する画像結果">
            <a:extLst>
              <a:ext uri="{FF2B5EF4-FFF2-40B4-BE49-F238E27FC236}">
                <a16:creationId xmlns:a16="http://schemas.microsoft.com/office/drawing/2014/main" id="{E4681567-1CB6-0AD3-85C4-1C288B7E2310}"/>
              </a:ext>
            </a:extLst>
          </p:cNvPr>
          <p:cNvPicPr>
            <a:picLocks noChangeAspect="1" noChangeArrowheads="1"/>
          </p:cNvPicPr>
          <p:nvPr/>
        </p:nvPicPr>
        <p:blipFill rotWithShape="1">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l="22856" t="11958" r="20176" b="11223"/>
          <a:stretch/>
        </p:blipFill>
        <p:spPr bwMode="auto">
          <a:xfrm>
            <a:off x="2301893" y="2145584"/>
            <a:ext cx="620785" cy="597934"/>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F4103C63-4A3B-9A1A-00C4-A66A0270236E}"/>
              </a:ext>
            </a:extLst>
          </p:cNvPr>
          <p:cNvSpPr txBox="1"/>
          <p:nvPr/>
        </p:nvSpPr>
        <p:spPr>
          <a:xfrm>
            <a:off x="35522" y="3987279"/>
            <a:ext cx="1283516" cy="523220"/>
          </a:xfrm>
          <a:prstGeom prst="rect">
            <a:avLst/>
          </a:prstGeom>
          <a:noFill/>
        </p:spPr>
        <p:txBody>
          <a:bodyPr wrap="square" rtlCol="0">
            <a:spAutoFit/>
          </a:bodyPr>
          <a:lstStyle/>
          <a:p>
            <a:r>
              <a:rPr lang="ja-JP" altLang="en-US" sz="1400"/>
              <a:t>活動</a:t>
            </a:r>
            <a:r>
              <a:rPr kumimoji="1" lang="ja-JP" altLang="en-US" sz="1400"/>
              <a:t>写真</a:t>
            </a:r>
            <a:endParaRPr kumimoji="1" lang="en-US" altLang="ja-JP" sz="1400"/>
          </a:p>
          <a:p>
            <a:r>
              <a:rPr lang="ja-JP" altLang="en-US" sz="1400"/>
              <a:t>（一部抜粋）</a:t>
            </a:r>
            <a:endParaRPr kumimoji="1" lang="ja-JP" altLang="en-US" sz="1400"/>
          </a:p>
        </p:txBody>
      </p:sp>
      <p:pic>
        <p:nvPicPr>
          <p:cNvPr id="17" name="図 16">
            <a:extLst>
              <a:ext uri="{FF2B5EF4-FFF2-40B4-BE49-F238E27FC236}">
                <a16:creationId xmlns:a16="http://schemas.microsoft.com/office/drawing/2014/main" id="{0E303ECF-8FA0-799B-1785-326D243F6324}"/>
              </a:ext>
            </a:extLst>
          </p:cNvPr>
          <p:cNvPicPr>
            <a:picLocks noChangeAspect="1"/>
          </p:cNvPicPr>
          <p:nvPr/>
        </p:nvPicPr>
        <p:blipFill>
          <a:blip r:embed="rId7">
            <a:clrChange>
              <a:clrFrom>
                <a:srgbClr val="FEFEFE"/>
              </a:clrFrom>
              <a:clrTo>
                <a:srgbClr val="FEFEFE">
                  <a:alpha val="0"/>
                </a:srgbClr>
              </a:clrTo>
            </a:clrChange>
            <a:duotone>
              <a:schemeClr val="accent2">
                <a:shade val="45000"/>
                <a:satMod val="135000"/>
              </a:schemeClr>
              <a:prstClr val="white"/>
            </a:duotone>
          </a:blip>
          <a:stretch>
            <a:fillRect/>
          </a:stretch>
        </p:blipFill>
        <p:spPr>
          <a:xfrm>
            <a:off x="184776" y="3346106"/>
            <a:ext cx="747973" cy="747973"/>
          </a:xfrm>
          <a:prstGeom prst="rect">
            <a:avLst/>
          </a:prstGeom>
        </p:spPr>
      </p:pic>
      <p:sp>
        <p:nvSpPr>
          <p:cNvPr id="18" name="フローチャート: 複数書類 17">
            <a:extLst>
              <a:ext uri="{FF2B5EF4-FFF2-40B4-BE49-F238E27FC236}">
                <a16:creationId xmlns:a16="http://schemas.microsoft.com/office/drawing/2014/main" id="{F4E2A56C-9382-4C6B-78F4-759587605536}"/>
              </a:ext>
            </a:extLst>
          </p:cNvPr>
          <p:cNvSpPr/>
          <p:nvPr/>
        </p:nvSpPr>
        <p:spPr>
          <a:xfrm>
            <a:off x="1165405" y="2972119"/>
            <a:ext cx="1283516" cy="747974"/>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a:t>顔合わせ会資料・</a:t>
            </a:r>
            <a:r>
              <a:rPr kumimoji="1" lang="en-US" altLang="ja-JP" sz="1050"/>
              <a:t>Q&amp;A</a:t>
            </a:r>
            <a:r>
              <a:rPr kumimoji="1" lang="ja-JP" altLang="en-US" sz="1050"/>
              <a:t>等</a:t>
            </a:r>
          </a:p>
        </p:txBody>
      </p:sp>
      <p:sp>
        <p:nvSpPr>
          <p:cNvPr id="19" name="テキスト ボックス 18">
            <a:extLst>
              <a:ext uri="{FF2B5EF4-FFF2-40B4-BE49-F238E27FC236}">
                <a16:creationId xmlns:a16="http://schemas.microsoft.com/office/drawing/2014/main" id="{54B02915-2A85-EEB9-F3AB-2C0C050EC8B4}"/>
              </a:ext>
            </a:extLst>
          </p:cNvPr>
          <p:cNvSpPr txBox="1"/>
          <p:nvPr/>
        </p:nvSpPr>
        <p:spPr>
          <a:xfrm>
            <a:off x="418111" y="1794696"/>
            <a:ext cx="2325745" cy="259675"/>
          </a:xfrm>
          <a:prstGeom prst="ellipse">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kumimoji="1" lang="ja-JP" altLang="en-US" sz="1200"/>
              <a:t>資料置き場</a:t>
            </a:r>
          </a:p>
        </p:txBody>
      </p:sp>
      <p:sp>
        <p:nvSpPr>
          <p:cNvPr id="21" name="四角形: 角を丸くする 20">
            <a:extLst>
              <a:ext uri="{FF2B5EF4-FFF2-40B4-BE49-F238E27FC236}">
                <a16:creationId xmlns:a16="http://schemas.microsoft.com/office/drawing/2014/main" id="{9403B8F5-AE09-85C4-202B-1DE833BAFE29}"/>
              </a:ext>
            </a:extLst>
          </p:cNvPr>
          <p:cNvSpPr/>
          <p:nvPr/>
        </p:nvSpPr>
        <p:spPr>
          <a:xfrm>
            <a:off x="3511993" y="3033348"/>
            <a:ext cx="1928742" cy="773356"/>
          </a:xfrm>
          <a:prstGeom prst="round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a:t>連絡・依頼・質問・コミュニケーション等</a:t>
            </a:r>
          </a:p>
        </p:txBody>
      </p:sp>
      <p:sp>
        <p:nvSpPr>
          <p:cNvPr id="23" name="テキスト ボックス 22">
            <a:extLst>
              <a:ext uri="{FF2B5EF4-FFF2-40B4-BE49-F238E27FC236}">
                <a16:creationId xmlns:a16="http://schemas.microsoft.com/office/drawing/2014/main" id="{88152FD4-7355-5632-3440-12609FFE3417}"/>
              </a:ext>
            </a:extLst>
          </p:cNvPr>
          <p:cNvSpPr txBox="1"/>
          <p:nvPr/>
        </p:nvSpPr>
        <p:spPr>
          <a:xfrm>
            <a:off x="3496095" y="1722772"/>
            <a:ext cx="2066478" cy="389513"/>
          </a:xfrm>
          <a:prstGeom prst="ellipse">
            <a:avLst/>
          </a:prstGeom>
          <a:ln w="76200"/>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ja-JP" altLang="en-US" b="1"/>
              <a:t>連絡手段</a:t>
            </a:r>
            <a:endParaRPr lang="en-US" altLang="ja-JP" b="1"/>
          </a:p>
        </p:txBody>
      </p:sp>
      <p:sp>
        <p:nvSpPr>
          <p:cNvPr id="24" name="正方形/長方形 23">
            <a:extLst>
              <a:ext uri="{FF2B5EF4-FFF2-40B4-BE49-F238E27FC236}">
                <a16:creationId xmlns:a16="http://schemas.microsoft.com/office/drawing/2014/main" id="{173FA8A4-69C7-6E11-FA10-BDA79315D850}"/>
              </a:ext>
            </a:extLst>
          </p:cNvPr>
          <p:cNvSpPr/>
          <p:nvPr/>
        </p:nvSpPr>
        <p:spPr>
          <a:xfrm>
            <a:off x="5941179" y="1923690"/>
            <a:ext cx="6076435" cy="4420935"/>
          </a:xfrm>
          <a:prstGeom prst="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endParaRPr kumimoji="1" lang="en-US" altLang="ja-JP"/>
          </a:p>
          <a:p>
            <a:r>
              <a:rPr kumimoji="1" lang="en-US" altLang="ja-JP" b="1" u="sng">
                <a:highlight>
                  <a:srgbClr val="FFFF00"/>
                </a:highlight>
              </a:rPr>
              <a:t>BAND</a:t>
            </a:r>
            <a:r>
              <a:rPr kumimoji="1" lang="ja-JP" altLang="en-US" b="1" u="sng">
                <a:highlight>
                  <a:srgbClr val="FFFF00"/>
                </a:highlight>
              </a:rPr>
              <a:t>アプリ</a:t>
            </a:r>
            <a:r>
              <a:rPr lang="ja-JP" altLang="en-US"/>
              <a:t>（関係者のみ）</a:t>
            </a:r>
            <a:endParaRPr kumimoji="1" lang="ja-JP" altLang="en-US"/>
          </a:p>
        </p:txBody>
      </p:sp>
      <p:pic>
        <p:nvPicPr>
          <p:cNvPr id="25" name="図 24">
            <a:extLst>
              <a:ext uri="{FF2B5EF4-FFF2-40B4-BE49-F238E27FC236}">
                <a16:creationId xmlns:a16="http://schemas.microsoft.com/office/drawing/2014/main" id="{61C159CF-576F-F140-9576-FC02C8C54FD5}"/>
              </a:ext>
            </a:extLst>
          </p:cNvPr>
          <p:cNvPicPr>
            <a:picLocks noChangeAspect="1"/>
          </p:cNvPicPr>
          <p:nvPr/>
        </p:nvPicPr>
        <p:blipFill rotWithShape="1">
          <a:blip r:embed="rId8"/>
          <a:srcRect l="30991" t="14035" r="31168" b="14770"/>
          <a:stretch/>
        </p:blipFill>
        <p:spPr>
          <a:xfrm>
            <a:off x="6075295" y="2571267"/>
            <a:ext cx="500779" cy="494660"/>
          </a:xfrm>
          <a:prstGeom prst="rect">
            <a:avLst/>
          </a:prstGeom>
        </p:spPr>
      </p:pic>
      <p:grpSp>
        <p:nvGrpSpPr>
          <p:cNvPr id="27" name="グループ化 26">
            <a:extLst>
              <a:ext uri="{FF2B5EF4-FFF2-40B4-BE49-F238E27FC236}">
                <a16:creationId xmlns:a16="http://schemas.microsoft.com/office/drawing/2014/main" id="{BA1EE4FE-0C30-CF85-32A5-F40A43F2DE31}"/>
              </a:ext>
            </a:extLst>
          </p:cNvPr>
          <p:cNvGrpSpPr/>
          <p:nvPr/>
        </p:nvGrpSpPr>
        <p:grpSpPr>
          <a:xfrm>
            <a:off x="10565195" y="3156067"/>
            <a:ext cx="1234383" cy="1317301"/>
            <a:chOff x="-1306156" y="1706356"/>
            <a:chExt cx="1044943" cy="1071138"/>
          </a:xfrm>
        </p:grpSpPr>
        <p:pic>
          <p:nvPicPr>
            <p:cNvPr id="28" name="図 27">
              <a:extLst>
                <a:ext uri="{FF2B5EF4-FFF2-40B4-BE49-F238E27FC236}">
                  <a16:creationId xmlns:a16="http://schemas.microsoft.com/office/drawing/2014/main" id="{AA45231E-A8EF-6E1C-9910-31C2EA7E3B84}"/>
                </a:ext>
              </a:extLst>
            </p:cNvPr>
            <p:cNvPicPr>
              <a:picLocks noChangeAspect="1"/>
            </p:cNvPicPr>
            <p:nvPr/>
          </p:nvPicPr>
          <p:blipFill>
            <a:blip r:embed="rId7">
              <a:clrChange>
                <a:clrFrom>
                  <a:srgbClr val="FEFEFE"/>
                </a:clrFrom>
                <a:clrTo>
                  <a:srgbClr val="FEFEFE">
                    <a:alpha val="0"/>
                  </a:srgbClr>
                </a:clrTo>
              </a:clrChange>
              <a:duotone>
                <a:schemeClr val="accent2">
                  <a:shade val="45000"/>
                  <a:satMod val="135000"/>
                </a:schemeClr>
                <a:prstClr val="white"/>
              </a:duotone>
            </a:blip>
            <a:stretch>
              <a:fillRect/>
            </a:stretch>
          </p:blipFill>
          <p:spPr>
            <a:xfrm>
              <a:off x="-1214061" y="1706356"/>
              <a:ext cx="747973" cy="747973"/>
            </a:xfrm>
            <a:prstGeom prst="rect">
              <a:avLst/>
            </a:prstGeom>
          </p:spPr>
        </p:pic>
        <p:sp>
          <p:nvSpPr>
            <p:cNvPr id="29" name="テキスト ボックス 28">
              <a:extLst>
                <a:ext uri="{FF2B5EF4-FFF2-40B4-BE49-F238E27FC236}">
                  <a16:creationId xmlns:a16="http://schemas.microsoft.com/office/drawing/2014/main" id="{9D9034B7-8C1F-6CAA-B391-F85F3465C42F}"/>
                </a:ext>
              </a:extLst>
            </p:cNvPr>
            <p:cNvSpPr txBox="1"/>
            <p:nvPr/>
          </p:nvSpPr>
          <p:spPr>
            <a:xfrm>
              <a:off x="-1306156" y="2315829"/>
              <a:ext cx="1044943" cy="461665"/>
            </a:xfrm>
            <a:prstGeom prst="rect">
              <a:avLst/>
            </a:prstGeom>
            <a:noFill/>
          </p:spPr>
          <p:txBody>
            <a:bodyPr wrap="square" rtlCol="0">
              <a:spAutoFit/>
            </a:bodyPr>
            <a:lstStyle/>
            <a:p>
              <a:r>
                <a:rPr kumimoji="1" lang="ja-JP" altLang="en-US" sz="1200"/>
                <a:t>活動写真</a:t>
              </a:r>
              <a:endParaRPr kumimoji="1" lang="en-US" altLang="ja-JP" sz="1200"/>
            </a:p>
            <a:p>
              <a:r>
                <a:rPr lang="ja-JP" altLang="en-US" sz="1200"/>
                <a:t>（</a:t>
              </a:r>
              <a:r>
                <a:rPr lang="en-US" altLang="ja-JP" sz="1200"/>
                <a:t>ALL</a:t>
              </a:r>
              <a:r>
                <a:rPr lang="ja-JP" altLang="en-US" sz="1200"/>
                <a:t>）</a:t>
              </a:r>
              <a:endParaRPr kumimoji="1" lang="ja-JP" altLang="en-US" sz="1200"/>
            </a:p>
          </p:txBody>
        </p:sp>
      </p:grpSp>
      <p:sp>
        <p:nvSpPr>
          <p:cNvPr id="39" name="四角形: 角を丸くする 38">
            <a:extLst>
              <a:ext uri="{FF2B5EF4-FFF2-40B4-BE49-F238E27FC236}">
                <a16:creationId xmlns:a16="http://schemas.microsoft.com/office/drawing/2014/main" id="{93FE919A-5EAB-6D5A-E664-5CECC9B83A49}"/>
              </a:ext>
            </a:extLst>
          </p:cNvPr>
          <p:cNvSpPr/>
          <p:nvPr/>
        </p:nvSpPr>
        <p:spPr>
          <a:xfrm>
            <a:off x="8294406" y="5017934"/>
            <a:ext cx="1929468" cy="4988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solidFill>
                  <a:schemeClr val="tx1"/>
                </a:solidFill>
              </a:rPr>
              <a:t>リアル</a:t>
            </a:r>
            <a:r>
              <a:rPr kumimoji="1" lang="ja-JP" altLang="en-US" sz="1400">
                <a:solidFill>
                  <a:schemeClr val="tx1"/>
                </a:solidFill>
              </a:rPr>
              <a:t>イベントの案内と</a:t>
            </a:r>
            <a:r>
              <a:rPr kumimoji="1" lang="ja-JP" altLang="en-US" sz="1400" b="1">
                <a:solidFill>
                  <a:schemeClr val="tx1"/>
                </a:solidFill>
              </a:rPr>
              <a:t>出欠確認</a:t>
            </a:r>
          </a:p>
        </p:txBody>
      </p:sp>
      <p:sp>
        <p:nvSpPr>
          <p:cNvPr id="40" name="四角形: 角を丸くする 39">
            <a:extLst>
              <a:ext uri="{FF2B5EF4-FFF2-40B4-BE49-F238E27FC236}">
                <a16:creationId xmlns:a16="http://schemas.microsoft.com/office/drawing/2014/main" id="{58AAC361-C1CE-30C0-1E37-28455BF7D650}"/>
              </a:ext>
            </a:extLst>
          </p:cNvPr>
          <p:cNvSpPr/>
          <p:nvPr/>
        </p:nvSpPr>
        <p:spPr>
          <a:xfrm>
            <a:off x="8305616" y="3307881"/>
            <a:ext cx="1929468" cy="4988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solidFill>
                  <a:schemeClr val="tx1"/>
                </a:solidFill>
              </a:rPr>
              <a:t>練習会の案内と</a:t>
            </a:r>
            <a:endParaRPr lang="en-US" altLang="ja-JP" sz="1400">
              <a:solidFill>
                <a:schemeClr val="tx1"/>
              </a:solidFill>
            </a:endParaRPr>
          </a:p>
          <a:p>
            <a:pPr algn="ctr"/>
            <a:r>
              <a:rPr kumimoji="1" lang="ja-JP" altLang="en-US" sz="1400" b="1">
                <a:solidFill>
                  <a:schemeClr val="tx1"/>
                </a:solidFill>
              </a:rPr>
              <a:t>出欠確認</a:t>
            </a:r>
          </a:p>
        </p:txBody>
      </p:sp>
      <p:sp>
        <p:nvSpPr>
          <p:cNvPr id="42" name="正方形/長方形 41">
            <a:extLst>
              <a:ext uri="{FF2B5EF4-FFF2-40B4-BE49-F238E27FC236}">
                <a16:creationId xmlns:a16="http://schemas.microsoft.com/office/drawing/2014/main" id="{51B38ED2-48AE-89A4-74D0-B8174E1B0084}"/>
              </a:ext>
            </a:extLst>
          </p:cNvPr>
          <p:cNvSpPr/>
          <p:nvPr/>
        </p:nvSpPr>
        <p:spPr>
          <a:xfrm>
            <a:off x="122829" y="5362912"/>
            <a:ext cx="2978774" cy="1284776"/>
          </a:xfrm>
          <a:prstGeom prst="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endParaRPr lang="en-US" altLang="ja-JP" sz="1400"/>
          </a:p>
          <a:p>
            <a:r>
              <a:rPr lang="en-US" altLang="ja-JP" sz="1400" u="sng"/>
              <a:t>Outlook</a:t>
            </a:r>
            <a:r>
              <a:rPr lang="ja-JP" altLang="en-US" sz="1400" u="sng"/>
              <a:t>メール</a:t>
            </a:r>
            <a:endParaRPr kumimoji="1" lang="en-US" altLang="ja-JP" sz="1400" u="sng"/>
          </a:p>
        </p:txBody>
      </p:sp>
      <p:sp>
        <p:nvSpPr>
          <p:cNvPr id="43" name="四角形: 角を丸くする 42">
            <a:extLst>
              <a:ext uri="{FF2B5EF4-FFF2-40B4-BE49-F238E27FC236}">
                <a16:creationId xmlns:a16="http://schemas.microsoft.com/office/drawing/2014/main" id="{986C1EBE-3BEA-9A39-8614-6AABFCF35618}"/>
              </a:ext>
            </a:extLst>
          </p:cNvPr>
          <p:cNvSpPr/>
          <p:nvPr/>
        </p:nvSpPr>
        <p:spPr>
          <a:xfrm>
            <a:off x="152768" y="6102254"/>
            <a:ext cx="2499799" cy="4290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a:t>各種依頼や個別フォロー</a:t>
            </a:r>
            <a:endParaRPr kumimoji="1" lang="en-US" altLang="ja-JP" sz="1050"/>
          </a:p>
          <a:p>
            <a:pPr algn="ctr"/>
            <a:r>
              <a:rPr lang="ja-JP" altLang="en-US" sz="1050"/>
              <a:t>（基本</a:t>
            </a:r>
            <a:r>
              <a:rPr lang="en-US" altLang="ja-JP" sz="1050"/>
              <a:t>teams</a:t>
            </a:r>
            <a:r>
              <a:rPr lang="ja-JP" altLang="en-US" sz="1050"/>
              <a:t>だがメールも併用）</a:t>
            </a:r>
            <a:endParaRPr kumimoji="1" lang="en-US" altLang="ja-JP" sz="1050"/>
          </a:p>
        </p:txBody>
      </p:sp>
      <p:sp>
        <p:nvSpPr>
          <p:cNvPr id="44" name="テキスト ボックス 43">
            <a:extLst>
              <a:ext uri="{FF2B5EF4-FFF2-40B4-BE49-F238E27FC236}">
                <a16:creationId xmlns:a16="http://schemas.microsoft.com/office/drawing/2014/main" id="{D11EC357-A99D-5D83-EB2A-DF5863B7211C}"/>
              </a:ext>
            </a:extLst>
          </p:cNvPr>
          <p:cNvSpPr txBox="1"/>
          <p:nvPr/>
        </p:nvSpPr>
        <p:spPr>
          <a:xfrm>
            <a:off x="427691" y="5208138"/>
            <a:ext cx="2306584" cy="259675"/>
          </a:xfrm>
          <a:prstGeom prst="ellipse">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ja-JP" altLang="en-US" sz="1200"/>
              <a:t>連絡手段</a:t>
            </a:r>
            <a:endParaRPr lang="en-US" altLang="ja-JP" sz="1200"/>
          </a:p>
        </p:txBody>
      </p:sp>
      <p:sp>
        <p:nvSpPr>
          <p:cNvPr id="45" name="テキスト ボックス 44">
            <a:extLst>
              <a:ext uri="{FF2B5EF4-FFF2-40B4-BE49-F238E27FC236}">
                <a16:creationId xmlns:a16="http://schemas.microsoft.com/office/drawing/2014/main" id="{74E875B5-513C-E9F8-F29C-874A081FFA0A}"/>
              </a:ext>
            </a:extLst>
          </p:cNvPr>
          <p:cNvSpPr txBox="1"/>
          <p:nvPr/>
        </p:nvSpPr>
        <p:spPr>
          <a:xfrm>
            <a:off x="6190865" y="1690243"/>
            <a:ext cx="5577062" cy="389513"/>
          </a:xfrm>
          <a:prstGeom prst="ellipse">
            <a:avLst/>
          </a:prstGeom>
          <a:ln w="76200"/>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kumimoji="1" lang="ja-JP" altLang="en-US" b="1"/>
              <a:t>資料置き場＆連絡手段＠プライベート</a:t>
            </a:r>
          </a:p>
        </p:txBody>
      </p:sp>
      <p:pic>
        <p:nvPicPr>
          <p:cNvPr id="46" name="Picture 4" descr="Outlook Icon に対する画像結果">
            <a:extLst>
              <a:ext uri="{FF2B5EF4-FFF2-40B4-BE49-F238E27FC236}">
                <a16:creationId xmlns:a16="http://schemas.microsoft.com/office/drawing/2014/main" id="{7C1D27AB-BADF-E323-6C41-0353C26C22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8624" y="5600119"/>
            <a:ext cx="392407" cy="392407"/>
          </a:xfrm>
          <a:prstGeom prst="rect">
            <a:avLst/>
          </a:prstGeom>
          <a:noFill/>
          <a:extLst>
            <a:ext uri="{909E8E84-426E-40DD-AFC4-6F175D3DCCD1}">
              <a14:hiddenFill xmlns:a14="http://schemas.microsoft.com/office/drawing/2010/main">
                <a:solidFill>
                  <a:srgbClr val="FFFFFF"/>
                </a:solidFill>
              </a14:hiddenFill>
            </a:ext>
          </a:extLst>
        </p:spPr>
      </p:pic>
      <p:sp>
        <p:nvSpPr>
          <p:cNvPr id="47" name="四角形: 角を丸くする 46">
            <a:extLst>
              <a:ext uri="{FF2B5EF4-FFF2-40B4-BE49-F238E27FC236}">
                <a16:creationId xmlns:a16="http://schemas.microsoft.com/office/drawing/2014/main" id="{E3BCC281-0A2E-6EA8-53FA-FA63547337C8}"/>
              </a:ext>
            </a:extLst>
          </p:cNvPr>
          <p:cNvSpPr/>
          <p:nvPr/>
        </p:nvSpPr>
        <p:spPr>
          <a:xfrm>
            <a:off x="8294406" y="3900428"/>
            <a:ext cx="1929468" cy="7960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400">
                <a:solidFill>
                  <a:schemeClr val="tx1"/>
                </a:solidFill>
              </a:rPr>
              <a:t>オンラインイベント関係（案内、</a:t>
            </a:r>
            <a:r>
              <a:rPr kumimoji="1" lang="ja-JP" altLang="en-US" sz="1400" b="1">
                <a:solidFill>
                  <a:schemeClr val="tx1"/>
                </a:solidFill>
              </a:rPr>
              <a:t>出欠確認、結果）</a:t>
            </a:r>
          </a:p>
        </p:txBody>
      </p:sp>
      <p:sp>
        <p:nvSpPr>
          <p:cNvPr id="50" name="正方形/長方形 49">
            <a:extLst>
              <a:ext uri="{FF2B5EF4-FFF2-40B4-BE49-F238E27FC236}">
                <a16:creationId xmlns:a16="http://schemas.microsoft.com/office/drawing/2014/main" id="{11A98E56-9111-B646-B566-E553CB552DA0}"/>
              </a:ext>
            </a:extLst>
          </p:cNvPr>
          <p:cNvSpPr/>
          <p:nvPr/>
        </p:nvSpPr>
        <p:spPr>
          <a:xfrm>
            <a:off x="3295046" y="5345913"/>
            <a:ext cx="2441195" cy="1305907"/>
          </a:xfrm>
          <a:prstGeom prst="rect">
            <a:avLst/>
          </a:prstGeom>
          <a:ln w="3175">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t"/>
          <a:lstStyle/>
          <a:p>
            <a:endParaRPr kumimoji="1" lang="en-US" altLang="ja-JP" sz="1400">
              <a:hlinkClick r:id="rId10"/>
            </a:endParaRPr>
          </a:p>
          <a:p>
            <a:r>
              <a:rPr lang="en-US" altLang="ja-JP" sz="1400" u="sng"/>
              <a:t>Forms</a:t>
            </a:r>
            <a:endParaRPr kumimoji="1" lang="en-US" altLang="ja-JP" sz="1400" u="sng">
              <a:hlinkClick r:id="rId10"/>
            </a:endParaRPr>
          </a:p>
        </p:txBody>
      </p:sp>
      <p:sp>
        <p:nvSpPr>
          <p:cNvPr id="48" name="テキスト ボックス 47">
            <a:extLst>
              <a:ext uri="{FF2B5EF4-FFF2-40B4-BE49-F238E27FC236}">
                <a16:creationId xmlns:a16="http://schemas.microsoft.com/office/drawing/2014/main" id="{42FE8052-802A-E685-35F7-FB7274FF90E4}"/>
              </a:ext>
            </a:extLst>
          </p:cNvPr>
          <p:cNvSpPr txBox="1"/>
          <p:nvPr/>
        </p:nvSpPr>
        <p:spPr>
          <a:xfrm>
            <a:off x="3300164" y="5200098"/>
            <a:ext cx="2306584" cy="259675"/>
          </a:xfrm>
          <a:prstGeom prst="ellipse">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ja-JP" altLang="en-US" sz="1200"/>
              <a:t>アンケート</a:t>
            </a:r>
            <a:endParaRPr lang="en-US" altLang="ja-JP" sz="1200"/>
          </a:p>
        </p:txBody>
      </p:sp>
      <p:pic>
        <p:nvPicPr>
          <p:cNvPr id="51" name="Picture 6" descr="Forms Icon に対する画像結果">
            <a:extLst>
              <a:ext uri="{FF2B5EF4-FFF2-40B4-BE49-F238E27FC236}">
                <a16:creationId xmlns:a16="http://schemas.microsoft.com/office/drawing/2014/main" id="{82077ADA-0BA9-6100-DCF5-BA8E01559B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2537" y="5619998"/>
            <a:ext cx="366066" cy="341067"/>
          </a:xfrm>
          <a:prstGeom prst="rect">
            <a:avLst/>
          </a:prstGeom>
          <a:noFill/>
          <a:extLst>
            <a:ext uri="{909E8E84-426E-40DD-AFC4-6F175D3DCCD1}">
              <a14:hiddenFill xmlns:a14="http://schemas.microsoft.com/office/drawing/2010/main">
                <a:solidFill>
                  <a:srgbClr val="FFFFFF"/>
                </a:solidFill>
              </a14:hiddenFill>
            </a:ext>
          </a:extLst>
        </p:spPr>
      </p:pic>
      <p:sp>
        <p:nvSpPr>
          <p:cNvPr id="54" name="四角形: 角を丸くする 53">
            <a:extLst>
              <a:ext uri="{FF2B5EF4-FFF2-40B4-BE49-F238E27FC236}">
                <a16:creationId xmlns:a16="http://schemas.microsoft.com/office/drawing/2014/main" id="{4E7A72AD-7A7E-2722-8854-BB4F63E93CA4}"/>
              </a:ext>
            </a:extLst>
          </p:cNvPr>
          <p:cNvSpPr/>
          <p:nvPr/>
        </p:nvSpPr>
        <p:spPr>
          <a:xfrm>
            <a:off x="3362351" y="6102254"/>
            <a:ext cx="1721759" cy="4290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050">
                <a:solidFill>
                  <a:schemeClr val="tx1"/>
                </a:solidFill>
              </a:rPr>
              <a:t>情報収集や意見収集</a:t>
            </a:r>
            <a:endParaRPr kumimoji="1" lang="en-US" altLang="ja-JP" sz="1050">
              <a:solidFill>
                <a:schemeClr val="tx1"/>
              </a:solidFill>
            </a:endParaRPr>
          </a:p>
          <a:p>
            <a:pPr algn="ctr"/>
            <a:r>
              <a:rPr kumimoji="1" lang="ja-JP" altLang="en-US" sz="1050">
                <a:solidFill>
                  <a:schemeClr val="tx1"/>
                </a:solidFill>
              </a:rPr>
              <a:t>のアンケート等</a:t>
            </a:r>
          </a:p>
        </p:txBody>
      </p:sp>
      <p:sp>
        <p:nvSpPr>
          <p:cNvPr id="58" name="フローチャート: 複数書類 57">
            <a:extLst>
              <a:ext uri="{FF2B5EF4-FFF2-40B4-BE49-F238E27FC236}">
                <a16:creationId xmlns:a16="http://schemas.microsoft.com/office/drawing/2014/main" id="{2E15BD62-5DA7-90F1-13E3-989BFD8F3EA2}"/>
              </a:ext>
            </a:extLst>
          </p:cNvPr>
          <p:cNvSpPr/>
          <p:nvPr/>
        </p:nvSpPr>
        <p:spPr>
          <a:xfrm>
            <a:off x="10401934" y="4585388"/>
            <a:ext cx="1501194" cy="695775"/>
          </a:xfrm>
          <a:prstGeom prst="flowChartMultidocumen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a:t>練習</a:t>
            </a:r>
            <a:r>
              <a:rPr kumimoji="1" lang="en-US" altLang="ja-JP" sz="1400"/>
              <a:t>/</a:t>
            </a:r>
            <a:r>
              <a:rPr kumimoji="1" lang="ja-JP" altLang="en-US" sz="1400"/>
              <a:t>合宿</a:t>
            </a:r>
            <a:r>
              <a:rPr kumimoji="1" lang="en-US" altLang="ja-JP" sz="1400"/>
              <a:t>/</a:t>
            </a:r>
          </a:p>
          <a:p>
            <a:pPr algn="ctr"/>
            <a:r>
              <a:rPr kumimoji="1" lang="ja-JP" altLang="en-US" sz="1400"/>
              <a:t>イベント資料</a:t>
            </a:r>
          </a:p>
        </p:txBody>
      </p:sp>
      <p:sp>
        <p:nvSpPr>
          <p:cNvPr id="61" name="吹き出し: 四角形 60">
            <a:extLst>
              <a:ext uri="{FF2B5EF4-FFF2-40B4-BE49-F238E27FC236}">
                <a16:creationId xmlns:a16="http://schemas.microsoft.com/office/drawing/2014/main" id="{20F1A396-CCEB-38F1-E131-134C866C317A}"/>
              </a:ext>
            </a:extLst>
          </p:cNvPr>
          <p:cNvSpPr/>
          <p:nvPr/>
        </p:nvSpPr>
        <p:spPr>
          <a:xfrm>
            <a:off x="6960347" y="5934297"/>
            <a:ext cx="4414789" cy="655162"/>
          </a:xfrm>
          <a:prstGeom prst="wedgeRectCallout">
            <a:avLst>
              <a:gd name="adj1" fmla="val -16464"/>
              <a:gd name="adj2" fmla="val -85443"/>
            </a:avLst>
          </a:prstGeom>
        </p:spPr>
        <p:style>
          <a:lnRef idx="2">
            <a:schemeClr val="dk1"/>
          </a:lnRef>
          <a:fillRef idx="1">
            <a:schemeClr val="lt1"/>
          </a:fillRef>
          <a:effectRef idx="0">
            <a:schemeClr val="dk1"/>
          </a:effectRef>
          <a:fontRef idx="minor">
            <a:schemeClr val="dk1"/>
          </a:fontRef>
        </p:style>
        <p:txBody>
          <a:bodyPr rtlCol="0" anchor="t"/>
          <a:lstStyle/>
          <a:p>
            <a:r>
              <a:rPr kumimoji="1" lang="ja-JP" altLang="en-US" b="1">
                <a:solidFill>
                  <a:schemeClr val="tx1"/>
                </a:solidFill>
              </a:rPr>
              <a:t>各種出欠確認やオンラインイベント展開は</a:t>
            </a:r>
            <a:r>
              <a:rPr kumimoji="1" lang="en-US" altLang="ja-JP" b="1" u="sng">
                <a:solidFill>
                  <a:schemeClr val="tx1"/>
                </a:solidFill>
              </a:rPr>
              <a:t>BAND</a:t>
            </a:r>
            <a:r>
              <a:rPr kumimoji="1" lang="ja-JP" altLang="en-US" b="1" u="sng">
                <a:solidFill>
                  <a:schemeClr val="tx1"/>
                </a:solidFill>
              </a:rPr>
              <a:t>のみ</a:t>
            </a:r>
            <a:r>
              <a:rPr kumimoji="1" lang="ja-JP" altLang="en-US" b="1">
                <a:solidFill>
                  <a:schemeClr val="tx1"/>
                </a:solidFill>
              </a:rPr>
              <a:t>の予定</a:t>
            </a:r>
          </a:p>
        </p:txBody>
      </p:sp>
      <p:sp>
        <p:nvSpPr>
          <p:cNvPr id="62" name="吹き出し: 四角形 61">
            <a:extLst>
              <a:ext uri="{FF2B5EF4-FFF2-40B4-BE49-F238E27FC236}">
                <a16:creationId xmlns:a16="http://schemas.microsoft.com/office/drawing/2014/main" id="{248C4580-B8A0-5EA7-D094-3BE92E6A4011}"/>
              </a:ext>
            </a:extLst>
          </p:cNvPr>
          <p:cNvSpPr/>
          <p:nvPr/>
        </p:nvSpPr>
        <p:spPr>
          <a:xfrm>
            <a:off x="8226860" y="3065610"/>
            <a:ext cx="2086516" cy="2623854"/>
          </a:xfrm>
          <a:prstGeom prst="wedgeRectCallout">
            <a:avLst>
              <a:gd name="adj1" fmla="val -62727"/>
              <a:gd name="adj2" fmla="val -31232"/>
            </a:avLst>
          </a:prstGeom>
          <a:no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四角形: 角を丸くする 62">
            <a:extLst>
              <a:ext uri="{FF2B5EF4-FFF2-40B4-BE49-F238E27FC236}">
                <a16:creationId xmlns:a16="http://schemas.microsoft.com/office/drawing/2014/main" id="{090ABA0F-6B52-F3EB-FAE8-E57D0D07CC4F}"/>
              </a:ext>
            </a:extLst>
          </p:cNvPr>
          <p:cNvSpPr/>
          <p:nvPr/>
        </p:nvSpPr>
        <p:spPr>
          <a:xfrm>
            <a:off x="6029449" y="3127072"/>
            <a:ext cx="1928742" cy="773356"/>
          </a:xfrm>
          <a:prstGeom prst="round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b="1"/>
              <a:t>連絡・依頼・質問・コミュニケーション等</a:t>
            </a:r>
          </a:p>
        </p:txBody>
      </p:sp>
      <p:sp>
        <p:nvSpPr>
          <p:cNvPr id="7" name="角丸四角形 62">
            <a:extLst>
              <a:ext uri="{FF2B5EF4-FFF2-40B4-BE49-F238E27FC236}">
                <a16:creationId xmlns:a16="http://schemas.microsoft.com/office/drawing/2014/main" id="{05C52824-1757-D855-0BCA-C6005FED1872}"/>
              </a:ext>
            </a:extLst>
          </p:cNvPr>
          <p:cNvSpPr/>
          <p:nvPr/>
        </p:nvSpPr>
        <p:spPr>
          <a:xfrm>
            <a:off x="184776" y="658966"/>
            <a:ext cx="11863593" cy="467747"/>
          </a:xfrm>
          <a:prstGeom prst="roundRect">
            <a:avLst/>
          </a:prstGeom>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2800" b="1">
                <a:solidFill>
                  <a:srgbClr val="FF0000"/>
                </a:solidFill>
                <a:latin typeface="UD デジタル 教科書体 NK-B" panose="02020700000000000000" pitchFamily="18" charset="-128"/>
                <a:ea typeface="UD デジタル 教科書体 NK-B" panose="02020700000000000000" pitchFamily="18" charset="-128"/>
              </a:rPr>
              <a:t>BAND</a:t>
            </a:r>
            <a:r>
              <a:rPr kumimoji="1" lang="ja-JP" altLang="en-US" sz="2800" b="1">
                <a:solidFill>
                  <a:srgbClr val="FF0000"/>
                </a:solidFill>
                <a:latin typeface="UD デジタル 教科書体 NK-B" panose="02020700000000000000" pitchFamily="18" charset="-128"/>
                <a:ea typeface="UD デジタル 教科書体 NK-B" panose="02020700000000000000" pitchFamily="18" charset="-128"/>
              </a:rPr>
              <a:t>アプリと</a:t>
            </a:r>
            <a:r>
              <a:rPr kumimoji="1" lang="en-US" altLang="ja-JP" sz="2800" b="1">
                <a:solidFill>
                  <a:srgbClr val="FF0000"/>
                </a:solidFill>
                <a:latin typeface="UD デジタル 教科書体 NK-B" panose="02020700000000000000" pitchFamily="18" charset="-128"/>
                <a:ea typeface="UD デジタル 教科書体 NK-B" panose="02020700000000000000" pitchFamily="18" charset="-128"/>
              </a:rPr>
              <a:t>Teams</a:t>
            </a:r>
            <a:r>
              <a:rPr kumimoji="1" lang="ja-JP" altLang="en-US" sz="2800" b="1">
                <a:solidFill>
                  <a:srgbClr val="FF0000"/>
                </a:solidFill>
                <a:latin typeface="UD デジタル 教科書体 NK-B" panose="02020700000000000000" pitchFamily="18" charset="-128"/>
                <a:ea typeface="UD デジタル 教科書体 NK-B" panose="02020700000000000000" pitchFamily="18" charset="-128"/>
              </a:rPr>
              <a:t>の「駅伝活動」チームがメイン！</a:t>
            </a:r>
          </a:p>
        </p:txBody>
      </p:sp>
    </p:spTree>
    <p:extLst>
      <p:ext uri="{BB962C8B-B14F-4D97-AF65-F5344CB8AC3E}">
        <p14:creationId xmlns:p14="http://schemas.microsoft.com/office/powerpoint/2010/main" val="3540976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87BE93-851F-E49B-FE75-E10814CE90D3}"/>
              </a:ext>
            </a:extLst>
          </p:cNvPr>
          <p:cNvSpPr txBox="1"/>
          <p:nvPr/>
        </p:nvSpPr>
        <p:spPr>
          <a:xfrm>
            <a:off x="1634359" y="3105834"/>
            <a:ext cx="8923282" cy="646331"/>
          </a:xfrm>
          <a:prstGeom prst="rect">
            <a:avLst/>
          </a:prstGeom>
          <a:noFill/>
        </p:spPr>
        <p:txBody>
          <a:bodyPr wrap="square" rtlCol="0">
            <a:spAutoFit/>
          </a:bodyPr>
          <a:lstStyle/>
          <a:p>
            <a:pPr algn="ctr"/>
            <a:r>
              <a:rPr lang="ja-JP" altLang="en-US" sz="3600" b="1">
                <a:latin typeface="UD デジタル 教科書体 NK-B" panose="02020700000000000000" pitchFamily="18" charset="-128"/>
                <a:ea typeface="UD デジタル 教科書体 NK-B" panose="02020700000000000000" pitchFamily="18" charset="-128"/>
              </a:rPr>
              <a:t>２</a:t>
            </a:r>
            <a:r>
              <a:rPr kumimoji="1" lang="ja-JP" altLang="en-US" sz="3600" b="1">
                <a:latin typeface="UD デジタル 教科書体 NK-B" panose="02020700000000000000" pitchFamily="18" charset="-128"/>
                <a:ea typeface="UD デジタル 教科書体 NK-B" panose="02020700000000000000" pitchFamily="18" charset="-128"/>
              </a:rPr>
              <a:t>．活動スケジュール（案）について</a:t>
            </a:r>
            <a:endParaRPr kumimoji="1" lang="en-US" altLang="ja-JP" sz="3600" b="1">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2315198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p:cNvGraphicFramePr>
            <a:graphicFrameLocks noGrp="1"/>
          </p:cNvGraphicFramePr>
          <p:nvPr>
            <p:ph sz="quarter" idx="13"/>
          </p:nvPr>
        </p:nvGraphicFramePr>
        <p:xfrm>
          <a:off x="346362" y="1128952"/>
          <a:ext cx="11707095" cy="4634539"/>
        </p:xfrm>
        <a:graphic>
          <a:graphicData uri="http://schemas.openxmlformats.org/drawingml/2006/table">
            <a:tbl>
              <a:tblPr/>
              <a:tblGrid>
                <a:gridCol w="330832">
                  <a:extLst>
                    <a:ext uri="{9D8B030D-6E8A-4147-A177-3AD203B41FA5}">
                      <a16:colId xmlns:a16="http://schemas.microsoft.com/office/drawing/2014/main" val="1261291194"/>
                    </a:ext>
                  </a:extLst>
                </a:gridCol>
                <a:gridCol w="1353321">
                  <a:extLst>
                    <a:ext uri="{9D8B030D-6E8A-4147-A177-3AD203B41FA5}">
                      <a16:colId xmlns:a16="http://schemas.microsoft.com/office/drawing/2014/main" val="555260350"/>
                    </a:ext>
                  </a:extLst>
                </a:gridCol>
                <a:gridCol w="1204933">
                  <a:extLst>
                    <a:ext uri="{9D8B030D-6E8A-4147-A177-3AD203B41FA5}">
                      <a16:colId xmlns:a16="http://schemas.microsoft.com/office/drawing/2014/main" val="2712675708"/>
                    </a:ext>
                  </a:extLst>
                </a:gridCol>
                <a:gridCol w="1204933">
                  <a:extLst>
                    <a:ext uri="{9D8B030D-6E8A-4147-A177-3AD203B41FA5}">
                      <a16:colId xmlns:a16="http://schemas.microsoft.com/office/drawing/2014/main" val="148405265"/>
                    </a:ext>
                  </a:extLst>
                </a:gridCol>
                <a:gridCol w="1204933">
                  <a:extLst>
                    <a:ext uri="{9D8B030D-6E8A-4147-A177-3AD203B41FA5}">
                      <a16:colId xmlns:a16="http://schemas.microsoft.com/office/drawing/2014/main" val="2789663502"/>
                    </a:ext>
                  </a:extLst>
                </a:gridCol>
                <a:gridCol w="1204933">
                  <a:extLst>
                    <a:ext uri="{9D8B030D-6E8A-4147-A177-3AD203B41FA5}">
                      <a16:colId xmlns:a16="http://schemas.microsoft.com/office/drawing/2014/main" val="1328759728"/>
                    </a:ext>
                  </a:extLst>
                </a:gridCol>
                <a:gridCol w="1204933">
                  <a:extLst>
                    <a:ext uri="{9D8B030D-6E8A-4147-A177-3AD203B41FA5}">
                      <a16:colId xmlns:a16="http://schemas.microsoft.com/office/drawing/2014/main" val="789814846"/>
                    </a:ext>
                  </a:extLst>
                </a:gridCol>
                <a:gridCol w="1204933">
                  <a:extLst>
                    <a:ext uri="{9D8B030D-6E8A-4147-A177-3AD203B41FA5}">
                      <a16:colId xmlns:a16="http://schemas.microsoft.com/office/drawing/2014/main" val="4218215097"/>
                    </a:ext>
                  </a:extLst>
                </a:gridCol>
                <a:gridCol w="2793344">
                  <a:extLst>
                    <a:ext uri="{9D8B030D-6E8A-4147-A177-3AD203B41FA5}">
                      <a16:colId xmlns:a16="http://schemas.microsoft.com/office/drawing/2014/main" val="3979042546"/>
                    </a:ext>
                  </a:extLst>
                </a:gridCol>
              </a:tblGrid>
              <a:tr h="485431">
                <a:tc>
                  <a:txBody>
                    <a:bodyPr/>
                    <a:lstStyle/>
                    <a:p>
                      <a:pPr algn="l"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５月</a:t>
                      </a:r>
                    </a:p>
                  </a:txBody>
                  <a:tcPr marL="0" marR="0" marT="0" marB="0" anchor="ctr">
                    <a:lnL w="6350" cap="flat" cmpd="sng" algn="ctr">
                      <a:solidFill>
                        <a:srgbClr val="000000"/>
                      </a:solidFill>
                      <a:prstDash val="solid"/>
                      <a:round/>
                      <a:headEnd type="none" w="med" len="med"/>
                      <a:tailEnd type="none" w="med" len="med"/>
                    </a:lnL>
                    <a:lnR w="19050" cap="flat" cmpd="sng" algn="ctr">
                      <a:solidFill>
                        <a:schemeClr val="bg1">
                          <a:lumMod val="65000"/>
                        </a:schemeClr>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６月</a:t>
                      </a:r>
                    </a:p>
                  </a:txBody>
                  <a:tcPr marL="0" marR="0" marT="0" marB="0" anchor="ctr">
                    <a:lnL w="19050" cap="flat" cmpd="sng" algn="ctr">
                      <a:solidFill>
                        <a:schemeClr val="bg1">
                          <a:lumMod val="65000"/>
                        </a:schemeClr>
                      </a:solidFill>
                      <a:prstDash val="dot"/>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７月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８月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９月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１０月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１１月</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１２月</a:t>
                      </a:r>
                    </a:p>
                  </a:txBody>
                  <a:tcPr marL="0" marR="0" marT="0" marB="0" anchor="ctr">
                    <a:lnL w="12700" cap="flat" cmpd="sng" algn="ctr">
                      <a:solidFill>
                        <a:schemeClr val="bg1">
                          <a:lumMod val="75000"/>
                        </a:schemeClr>
                      </a:solidFill>
                      <a:prstDash val="dash"/>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65137924"/>
                  </a:ext>
                </a:extLst>
              </a:tr>
              <a:tr h="4149108">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実施事項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6350" cap="flat" cmpd="sng" algn="ctr">
                      <a:solidFill>
                        <a:srgbClr val="000000"/>
                      </a:solidFill>
                      <a:prstDash val="solid"/>
                      <a:round/>
                      <a:headEnd type="none" w="med" len="med"/>
                      <a:tailEnd type="none" w="med" len="med"/>
                    </a:lnL>
                    <a:lnR w="19050" cap="flat" cmpd="sng" algn="ctr">
                      <a:solidFill>
                        <a:schemeClr val="bg1">
                          <a:lumMod val="65000"/>
                        </a:schemeClr>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9050" cap="flat" cmpd="sng" algn="ctr">
                      <a:solidFill>
                        <a:schemeClr val="bg1">
                          <a:lumMod val="65000"/>
                        </a:schemeClr>
                      </a:solidFill>
                      <a:prstDash val="dot"/>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2400" b="0" i="0" u="none" strike="noStrike">
                          <a:effectLst/>
                          <a:latin typeface="UD デジタル 教科書体 NK-B" panose="02020700000000000000" pitchFamily="18" charset="-128"/>
                          <a:ea typeface="UD デジタル 教科書体 NK-B" panose="02020700000000000000" pitchFamily="18" charset="-128"/>
                        </a:rPr>
                        <a:t>　</a:t>
                      </a: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12700" cap="flat" cmpd="sng" algn="ctr">
                      <a:solidFill>
                        <a:schemeClr val="bg1">
                          <a:lumMod val="75000"/>
                        </a:schemeClr>
                      </a:solidFill>
                      <a:prstDash val="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ja-JP" altLang="en-US" sz="2400" b="0" i="0" u="none" strike="noStrike">
                        <a:effectLst/>
                        <a:latin typeface="UD デジタル 教科書体 NK-B" panose="02020700000000000000" pitchFamily="18" charset="-128"/>
                        <a:ea typeface="UD デジタル 教科書体 NK-B" panose="02020700000000000000" pitchFamily="18" charset="-128"/>
                      </a:endParaRPr>
                    </a:p>
                  </a:txBody>
                  <a:tcPr marL="0" marR="0" marT="0" marB="0" anchor="ctr">
                    <a:lnL w="12700" cap="flat" cmpd="sng" algn="ctr">
                      <a:solidFill>
                        <a:schemeClr val="bg1">
                          <a:lumMod val="75000"/>
                        </a:schemeClr>
                      </a:solidFill>
                      <a:prstDash val="dash"/>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1922618"/>
                  </a:ext>
                </a:extLst>
              </a:tr>
            </a:tbl>
          </a:graphicData>
        </a:graphic>
      </p:graphicFrame>
      <p:sp>
        <p:nvSpPr>
          <p:cNvPr id="5" name="ホームベース 4"/>
          <p:cNvSpPr/>
          <p:nvPr/>
        </p:nvSpPr>
        <p:spPr>
          <a:xfrm>
            <a:off x="720614" y="1779524"/>
            <a:ext cx="1132596" cy="1368388"/>
          </a:xfrm>
          <a:prstGeom prst="homePlat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ja-JP" altLang="en-US" sz="1600">
                <a:solidFill>
                  <a:srgbClr val="0070C0"/>
                </a:solidFill>
                <a:latin typeface="UD デジタル 教科書体 NK-B" panose="02020700000000000000" pitchFamily="18" charset="-128"/>
                <a:ea typeface="UD デジタル 教科書体 NK-B" panose="02020700000000000000" pitchFamily="18" charset="-128"/>
              </a:rPr>
              <a:t>選手募集</a:t>
            </a:r>
            <a:endParaRPr kumimoji="1" lang="en-US" altLang="ja-JP" sz="1600">
              <a:solidFill>
                <a:srgbClr val="0070C0"/>
              </a:solidFill>
              <a:latin typeface="UD デジタル 教科書体 NK-B" panose="02020700000000000000" pitchFamily="18" charset="-128"/>
              <a:ea typeface="UD デジタル 教科書体 NK-B" panose="02020700000000000000" pitchFamily="18" charset="-128"/>
            </a:endParaRPr>
          </a:p>
          <a:p>
            <a:pPr algn="l"/>
            <a:r>
              <a:rPr kumimoji="1" lang="en-US" altLang="ja-JP" sz="1600">
                <a:solidFill>
                  <a:srgbClr val="0070C0"/>
                </a:solidFill>
                <a:latin typeface="UD デジタル 教科書体 NK-B" panose="02020700000000000000" pitchFamily="18" charset="-128"/>
                <a:ea typeface="UD デジタル 教科書体 NK-B" panose="02020700000000000000" pitchFamily="18" charset="-128"/>
              </a:rPr>
              <a:t>(</a:t>
            </a:r>
            <a:r>
              <a:rPr kumimoji="1" lang="ja-JP" altLang="en-US" sz="1600">
                <a:solidFill>
                  <a:srgbClr val="0070C0"/>
                </a:solidFill>
                <a:latin typeface="UD デジタル 教科書体 NK-B" panose="02020700000000000000" pitchFamily="18" charset="-128"/>
                <a:ea typeface="UD デジタル 教科書体 NK-B" panose="02020700000000000000" pitchFamily="18" charset="-128"/>
              </a:rPr>
              <a:t>済</a:t>
            </a:r>
            <a:r>
              <a:rPr kumimoji="1" lang="en-US" altLang="ja-JP" sz="1600">
                <a:solidFill>
                  <a:srgbClr val="0070C0"/>
                </a:solidFill>
                <a:latin typeface="UD デジタル 教科書体 NK-B" panose="02020700000000000000" pitchFamily="18" charset="-128"/>
                <a:ea typeface="UD デジタル 教科書体 NK-B" panose="02020700000000000000" pitchFamily="18" charset="-128"/>
              </a:rPr>
              <a:t>5/23)</a:t>
            </a:r>
            <a:endParaRPr kumimoji="1" lang="ja-JP" altLang="en-US" sz="1600">
              <a:solidFill>
                <a:srgbClr val="0070C0"/>
              </a:solidFill>
              <a:latin typeface="UD デジタル 教科書体 NK-B" panose="02020700000000000000" pitchFamily="18" charset="-128"/>
              <a:ea typeface="UD デジタル 教科書体 NK-B" panose="02020700000000000000" pitchFamily="18" charset="-128"/>
            </a:endParaRPr>
          </a:p>
        </p:txBody>
      </p:sp>
      <p:sp>
        <p:nvSpPr>
          <p:cNvPr id="7" name="テキスト ボックス 7"/>
          <p:cNvSpPr txBox="1"/>
          <p:nvPr/>
        </p:nvSpPr>
        <p:spPr>
          <a:xfrm>
            <a:off x="2033426" y="1674418"/>
            <a:ext cx="2865342" cy="401474"/>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a:solidFill>
                  <a:srgbClr val="0070C0"/>
                </a:solidFill>
                <a:latin typeface="UD デジタル 教科書体 NK-B" panose="02020700000000000000" pitchFamily="18" charset="-128"/>
                <a:ea typeface="UD デジタル 教科書体 NK-B" panose="02020700000000000000" pitchFamily="18" charset="-128"/>
              </a:rPr>
              <a:t>☆本日：顔合わせ会</a:t>
            </a:r>
            <a:endParaRPr kumimoji="1" lang="en-US" altLang="ja-JP" sz="1600" b="1">
              <a:solidFill>
                <a:srgbClr val="0070C0"/>
              </a:solidFill>
              <a:latin typeface="UD デジタル 教科書体 NK-B" panose="02020700000000000000" pitchFamily="18" charset="-128"/>
              <a:ea typeface="UD デジタル 教科書体 NK-B" panose="02020700000000000000" pitchFamily="18" charset="-128"/>
            </a:endParaRPr>
          </a:p>
        </p:txBody>
      </p:sp>
      <p:sp>
        <p:nvSpPr>
          <p:cNvPr id="13" name="テキスト ボックス 15"/>
          <p:cNvSpPr txBox="1"/>
          <p:nvPr/>
        </p:nvSpPr>
        <p:spPr>
          <a:xfrm>
            <a:off x="9208787" y="1878635"/>
            <a:ext cx="1796523" cy="344423"/>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a:ln w="0"/>
                <a:solidFill>
                  <a:srgbClr val="FF0000"/>
                </a:solidFill>
                <a:latin typeface="UD デジタル 教科書体 NK-B" panose="02020700000000000000" pitchFamily="18" charset="-128"/>
                <a:ea typeface="UD デジタル 教科書体 NK-B" panose="02020700000000000000" pitchFamily="18" charset="-128"/>
              </a:rPr>
              <a:t>☆慰労会</a:t>
            </a:r>
            <a:endParaRPr kumimoji="1" lang="en-US" altLang="ja-JP" sz="1600">
              <a:ln w="0"/>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0" name="左右矢印 19"/>
          <p:cNvSpPr/>
          <p:nvPr/>
        </p:nvSpPr>
        <p:spPr>
          <a:xfrm>
            <a:off x="1951387" y="3415414"/>
            <a:ext cx="8403340" cy="753917"/>
          </a:xfrm>
          <a:prstGeom prst="leftRightArrow">
            <a:avLst/>
          </a:prstGeom>
          <a:solidFill>
            <a:schemeClr val="accent4">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　リアル練習会</a:t>
            </a:r>
            <a:r>
              <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毎週　水・土</a:t>
            </a:r>
            <a:r>
              <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rPr>
              <a:t>)</a:t>
            </a:r>
          </a:p>
        </p:txBody>
      </p:sp>
      <p:sp>
        <p:nvSpPr>
          <p:cNvPr id="36" name="正方形/長方形 35"/>
          <p:cNvSpPr/>
          <p:nvPr/>
        </p:nvSpPr>
        <p:spPr>
          <a:xfrm>
            <a:off x="8047173" y="68983"/>
            <a:ext cx="3439130" cy="327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a:solidFill>
                  <a:srgbClr val="0070C0"/>
                </a:solidFill>
                <a:latin typeface="UD デジタル 教科書体 NK-B" panose="02020700000000000000" pitchFamily="18" charset="-128"/>
                <a:ea typeface="UD デジタル 教科書体 NK-B" panose="02020700000000000000" pitchFamily="18" charset="-128"/>
              </a:rPr>
              <a:t>青字　：オンライン</a:t>
            </a:r>
          </a:p>
        </p:txBody>
      </p:sp>
      <p:sp>
        <p:nvSpPr>
          <p:cNvPr id="37" name="正方形/長方形 36"/>
          <p:cNvSpPr/>
          <p:nvPr/>
        </p:nvSpPr>
        <p:spPr>
          <a:xfrm>
            <a:off x="8047173" y="354483"/>
            <a:ext cx="3992005" cy="3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a:solidFill>
                  <a:srgbClr val="FF0000"/>
                </a:solidFill>
                <a:latin typeface="UD デジタル 教科書体 NK-B" panose="02020700000000000000" pitchFamily="18" charset="-128"/>
                <a:ea typeface="UD デジタル 教科書体 NK-B" panose="02020700000000000000" pitchFamily="18" charset="-128"/>
              </a:rPr>
              <a:t>赤字　：リアル</a:t>
            </a:r>
            <a:endParaRPr kumimoji="1" lang="ja-JP" altLang="en-US" sz="1000" b="1">
              <a:solidFill>
                <a:schemeClr val="tx1"/>
              </a:solidFill>
              <a:latin typeface="UD デジタル 教科書体 NK-B" panose="02020700000000000000" pitchFamily="18" charset="-128"/>
              <a:ea typeface="UD デジタル 教科書体 NK-B" panose="02020700000000000000" pitchFamily="18" charset="-128"/>
            </a:endParaRPr>
          </a:p>
        </p:txBody>
      </p:sp>
      <p:sp>
        <p:nvSpPr>
          <p:cNvPr id="26" name="テキスト ボックス 12"/>
          <p:cNvSpPr txBox="1"/>
          <p:nvPr/>
        </p:nvSpPr>
        <p:spPr>
          <a:xfrm>
            <a:off x="9193568" y="1606455"/>
            <a:ext cx="2652070" cy="73941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800" b="1">
                <a:solidFill>
                  <a:srgbClr val="FF0000"/>
                </a:solidFill>
                <a:latin typeface="UD デジタル 教科書体 NK-B" panose="02020700000000000000" pitchFamily="18" charset="-128"/>
                <a:ea typeface="UD デジタル 教科書体 NK-B" panose="02020700000000000000" pitchFamily="18" charset="-128"/>
              </a:rPr>
              <a:t>☆全社大会（</a:t>
            </a:r>
            <a:r>
              <a:rPr kumimoji="1" lang="en-US" altLang="ja-JP" sz="1800" b="1">
                <a:solidFill>
                  <a:srgbClr val="FF0000"/>
                </a:solidFill>
                <a:latin typeface="UD デジタル 教科書体 NK-B" panose="02020700000000000000" pitchFamily="18" charset="-128"/>
                <a:ea typeface="UD デジタル 教科書体 NK-B" panose="02020700000000000000" pitchFamily="18" charset="-128"/>
              </a:rPr>
              <a:t>12/7</a:t>
            </a:r>
            <a:r>
              <a:rPr kumimoji="1" lang="ja-JP" altLang="en-US" sz="1800" b="1">
                <a:solidFill>
                  <a:srgbClr val="FF0000"/>
                </a:solidFill>
                <a:latin typeface="UD デジタル 教科書体 NK-B" panose="02020700000000000000" pitchFamily="18" charset="-128"/>
                <a:ea typeface="UD デジタル 教科書体 NK-B" panose="02020700000000000000" pitchFamily="18" charset="-128"/>
              </a:rPr>
              <a:t>）</a:t>
            </a:r>
          </a:p>
        </p:txBody>
      </p:sp>
      <p:sp>
        <p:nvSpPr>
          <p:cNvPr id="63" name="角丸四角形 62"/>
          <p:cNvSpPr/>
          <p:nvPr/>
        </p:nvSpPr>
        <p:spPr>
          <a:xfrm>
            <a:off x="189866" y="6222155"/>
            <a:ext cx="11863593" cy="467747"/>
          </a:xfrm>
          <a:prstGeom prst="roundRect">
            <a:avLst/>
          </a:prstGeom>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800" b="1">
                <a:solidFill>
                  <a:srgbClr val="FF0000"/>
                </a:solidFill>
                <a:latin typeface="UD デジタル 教科書体 NK-B" panose="02020700000000000000" pitchFamily="18" charset="-128"/>
                <a:ea typeface="UD デジタル 教科書体 NK-B" panose="02020700000000000000" pitchFamily="18" charset="-128"/>
              </a:rPr>
              <a:t>１２月</a:t>
            </a:r>
            <a:r>
              <a:rPr lang="ja-JP" altLang="en-US" sz="2800" b="1">
                <a:solidFill>
                  <a:srgbClr val="FF0000"/>
                </a:solidFill>
                <a:latin typeface="UD デジタル 教科書体 NK-B" panose="02020700000000000000" pitchFamily="18" charset="-128"/>
                <a:ea typeface="UD デジタル 教科書体 NK-B" panose="02020700000000000000" pitchFamily="18" charset="-128"/>
              </a:rPr>
              <a:t>の</a:t>
            </a:r>
            <a:r>
              <a:rPr kumimoji="1" lang="ja-JP" altLang="en-US" sz="2800" b="1">
                <a:solidFill>
                  <a:srgbClr val="FF0000"/>
                </a:solidFill>
                <a:latin typeface="UD デジタル 教科書体 NK-B" panose="02020700000000000000" pitchFamily="18" charset="-128"/>
                <a:ea typeface="UD デジタル 教科書体 NK-B" panose="02020700000000000000" pitchFamily="18" charset="-128"/>
              </a:rPr>
              <a:t>大会を目標とし、練習会を軸に交流・体力強化</a:t>
            </a:r>
          </a:p>
        </p:txBody>
      </p:sp>
      <p:sp>
        <p:nvSpPr>
          <p:cNvPr id="27" name="テキスト ボックス 7">
            <a:extLst>
              <a:ext uri="{FF2B5EF4-FFF2-40B4-BE49-F238E27FC236}">
                <a16:creationId xmlns:a16="http://schemas.microsoft.com/office/drawing/2014/main" id="{1DBAFC52-5F6E-4327-8595-5A184948BE87}"/>
              </a:ext>
            </a:extLst>
          </p:cNvPr>
          <p:cNvSpPr txBox="1"/>
          <p:nvPr/>
        </p:nvSpPr>
        <p:spPr>
          <a:xfrm>
            <a:off x="2924768" y="2066348"/>
            <a:ext cx="2814863" cy="8048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☆決起会</a:t>
            </a:r>
            <a:endPar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sz="1600" b="1">
                <a:solidFill>
                  <a:srgbClr val="FF0000"/>
                </a:solidFill>
                <a:latin typeface="UD デジタル 教科書体 NK-B" panose="02020700000000000000" pitchFamily="18" charset="-128"/>
                <a:ea typeface="UD デジタル 教科書体 NK-B" panose="02020700000000000000" pitchFamily="18" charset="-128"/>
              </a:rPr>
              <a:t>　（スポセン運動＆</a:t>
            </a:r>
            <a:r>
              <a:rPr lang="en-US" altLang="ja-JP" sz="1600" b="1">
                <a:solidFill>
                  <a:srgbClr val="FF0000"/>
                </a:solidFill>
                <a:latin typeface="UD デジタル 教科書体 NK-B" panose="02020700000000000000" pitchFamily="18" charset="-128"/>
                <a:ea typeface="UD デジタル 教科書体 NK-B" panose="02020700000000000000" pitchFamily="18" charset="-128"/>
              </a:rPr>
              <a:t>BBQ</a:t>
            </a:r>
            <a:r>
              <a:rPr lang="ja-JP" altLang="en-US" sz="1600" b="1">
                <a:solidFill>
                  <a:srgbClr val="FF0000"/>
                </a:solidFill>
                <a:latin typeface="UD デジタル 教科書体 NK-B" panose="02020700000000000000" pitchFamily="18" charset="-128"/>
                <a:ea typeface="UD デジタル 教科書体 NK-B" panose="02020700000000000000" pitchFamily="18" charset="-128"/>
              </a:rPr>
              <a:t>）</a:t>
            </a:r>
            <a:endParaRPr lang="en-US" altLang="ja-JP" sz="1600" b="1">
              <a:solidFill>
                <a:srgbClr val="FF0000"/>
              </a:solidFill>
              <a:latin typeface="UD デジタル 教科書体 NK-B" panose="02020700000000000000" pitchFamily="18" charset="-128"/>
              <a:ea typeface="UD デジタル 教科書体 NK-B" panose="02020700000000000000" pitchFamily="18" charset="-128"/>
            </a:endParaRPr>
          </a:p>
          <a:p>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　</a:t>
            </a:r>
            <a:r>
              <a:rPr lang="ja-JP" altLang="en-US" sz="1600" b="1">
                <a:solidFill>
                  <a:srgbClr val="FF0000"/>
                </a:solidFill>
                <a:latin typeface="UD デジタル 教科書体 NK-B" panose="02020700000000000000" pitchFamily="18" charset="-128"/>
                <a:ea typeface="UD デジタル 教科書体 NK-B" panose="02020700000000000000" pitchFamily="18" charset="-128"/>
              </a:rPr>
              <a:t>　</a:t>
            </a:r>
            <a:r>
              <a:rPr lang="en-US" altLang="ja-JP" sz="1600" b="1">
                <a:solidFill>
                  <a:srgbClr val="FF0000"/>
                </a:solidFill>
                <a:latin typeface="UD デジタル 教科書体 NK-B" panose="02020700000000000000" pitchFamily="18" charset="-128"/>
                <a:ea typeface="UD デジタル 教科書体 NK-B" panose="02020700000000000000" pitchFamily="18" charset="-128"/>
              </a:rPr>
              <a:t>(6/28)</a:t>
            </a:r>
            <a:endPar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39" name="テキスト ボックス 38">
            <a:extLst>
              <a:ext uri="{FF2B5EF4-FFF2-40B4-BE49-F238E27FC236}">
                <a16:creationId xmlns:a16="http://schemas.microsoft.com/office/drawing/2014/main" id="{5889A437-D336-4124-A458-3B75CD56885B}"/>
              </a:ext>
            </a:extLst>
          </p:cNvPr>
          <p:cNvSpPr txBox="1"/>
          <p:nvPr/>
        </p:nvSpPr>
        <p:spPr>
          <a:xfrm>
            <a:off x="145142" y="0"/>
            <a:ext cx="6270171" cy="584775"/>
          </a:xfrm>
          <a:prstGeom prst="rect">
            <a:avLst/>
          </a:prstGeom>
          <a:noFill/>
        </p:spPr>
        <p:txBody>
          <a:bodyPr wrap="square" rtlCol="0">
            <a:spAutoFit/>
          </a:bodyPr>
          <a:lstStyle/>
          <a:p>
            <a:r>
              <a:rPr lang="ja-JP" altLang="en-US" sz="3200" u="sng">
                <a:latin typeface="UD デジタル 教科書体 NK-B" panose="02020700000000000000" pitchFamily="18" charset="-128"/>
                <a:ea typeface="UD デジタル 教科書体 NK-B" panose="02020700000000000000" pitchFamily="18" charset="-128"/>
              </a:rPr>
              <a:t>本年活動概要案（スケジュール）</a:t>
            </a:r>
            <a:endParaRPr lang="en-US" altLang="ja-JP" sz="3200" u="sng">
              <a:latin typeface="UD デジタル 教科書体 NK-B" panose="02020700000000000000" pitchFamily="18" charset="-128"/>
              <a:ea typeface="UD デジタル 教科書体 NK-B" panose="02020700000000000000" pitchFamily="18" charset="-128"/>
            </a:endParaRPr>
          </a:p>
        </p:txBody>
      </p:sp>
      <p:sp>
        <p:nvSpPr>
          <p:cNvPr id="34" name="テキスト ボックス 7">
            <a:extLst>
              <a:ext uri="{FF2B5EF4-FFF2-40B4-BE49-F238E27FC236}">
                <a16:creationId xmlns:a16="http://schemas.microsoft.com/office/drawing/2014/main" id="{322F249A-9FC4-422F-AEEF-6398210D62ED}"/>
              </a:ext>
            </a:extLst>
          </p:cNvPr>
          <p:cNvSpPr txBox="1"/>
          <p:nvPr/>
        </p:nvSpPr>
        <p:spPr>
          <a:xfrm>
            <a:off x="7963712" y="1637132"/>
            <a:ext cx="1796523" cy="70120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☆鈴鹿合宿</a:t>
            </a:r>
            <a:endPar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endParaRPr>
          </a:p>
          <a:p>
            <a:r>
              <a:rPr lang="ja-JP" altLang="en-US" sz="1600" b="1">
                <a:solidFill>
                  <a:srgbClr val="FF0000"/>
                </a:solidFill>
                <a:latin typeface="UD デジタル 教科書体 NK-B" panose="02020700000000000000" pitchFamily="18" charset="-128"/>
                <a:ea typeface="UD デジタル 教科書体 NK-B" panose="02020700000000000000" pitchFamily="18" charset="-128"/>
              </a:rPr>
              <a:t>　</a:t>
            </a:r>
            <a:r>
              <a:rPr lang="en-US" altLang="ja-JP" sz="1600" b="1">
                <a:solidFill>
                  <a:srgbClr val="FF0000"/>
                </a:solidFill>
                <a:latin typeface="UD デジタル 教科書体 NK-B" panose="02020700000000000000" pitchFamily="18" charset="-128"/>
                <a:ea typeface="UD デジタル 教科書体 NK-B" panose="02020700000000000000" pitchFamily="18" charset="-128"/>
              </a:rPr>
              <a:t>(11/8-9)</a:t>
            </a:r>
            <a:endPar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35" name="左右矢印 58">
            <a:extLst>
              <a:ext uri="{FF2B5EF4-FFF2-40B4-BE49-F238E27FC236}">
                <a16:creationId xmlns:a16="http://schemas.microsoft.com/office/drawing/2014/main" id="{A6015573-E6FE-4D82-8C31-460F2320852B}"/>
              </a:ext>
            </a:extLst>
          </p:cNvPr>
          <p:cNvSpPr/>
          <p:nvPr/>
        </p:nvSpPr>
        <p:spPr>
          <a:xfrm>
            <a:off x="5513543" y="1691930"/>
            <a:ext cx="1796523" cy="335979"/>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　☆懇親会</a:t>
            </a:r>
            <a:r>
              <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rPr>
              <a:t>(</a:t>
            </a:r>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仮</a:t>
            </a:r>
            <a:r>
              <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rPr>
              <a:t>)</a:t>
            </a:r>
            <a:endPar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2" name="左右矢印 19">
            <a:extLst>
              <a:ext uri="{FF2B5EF4-FFF2-40B4-BE49-F238E27FC236}">
                <a16:creationId xmlns:a16="http://schemas.microsoft.com/office/drawing/2014/main" id="{F91061A9-2305-34EA-1B84-C5280DFDBBFF}"/>
              </a:ext>
            </a:extLst>
          </p:cNvPr>
          <p:cNvSpPr/>
          <p:nvPr/>
        </p:nvSpPr>
        <p:spPr>
          <a:xfrm>
            <a:off x="1951387" y="4230729"/>
            <a:ext cx="8403340" cy="801244"/>
          </a:xfrm>
          <a:prstGeom prst="leftRightArrow">
            <a:avLst/>
          </a:prstGeom>
          <a:solidFill>
            <a:schemeClr val="accent4">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600" b="1">
                <a:solidFill>
                  <a:srgbClr val="0070C0"/>
                </a:solidFill>
                <a:latin typeface="UD デジタル 教科書体 NK-B" panose="02020700000000000000" pitchFamily="18" charset="-128"/>
                <a:ea typeface="UD デジタル 教科書体 NK-B" panose="02020700000000000000" pitchFamily="18" charset="-128"/>
              </a:rPr>
              <a:t>　オンラインでの運動共有・オンライン</a:t>
            </a:r>
            <a:r>
              <a:rPr lang="ja-JP" altLang="en-US" sz="1600" b="1">
                <a:solidFill>
                  <a:srgbClr val="0070C0"/>
                </a:solidFill>
                <a:latin typeface="UD デジタル 教科書体 NK-B" panose="02020700000000000000" pitchFamily="18" charset="-128"/>
                <a:ea typeface="UD デジタル 教科書体 NK-B" panose="02020700000000000000" pitchFamily="18" charset="-128"/>
              </a:rPr>
              <a:t>イベント</a:t>
            </a:r>
            <a:r>
              <a:rPr kumimoji="1" lang="ja-JP" altLang="en-US" sz="1600" b="1">
                <a:solidFill>
                  <a:srgbClr val="0070C0"/>
                </a:solidFill>
                <a:latin typeface="UD デジタル 教科書体 NK-B" panose="02020700000000000000" pitchFamily="18" charset="-128"/>
                <a:ea typeface="UD デジタル 教科書体 NK-B" panose="02020700000000000000" pitchFamily="18" charset="-128"/>
              </a:rPr>
              <a:t>　等（適宜実施）</a:t>
            </a:r>
          </a:p>
        </p:txBody>
      </p:sp>
      <p:sp>
        <p:nvSpPr>
          <p:cNvPr id="8" name="左右矢印 19">
            <a:extLst>
              <a:ext uri="{FF2B5EF4-FFF2-40B4-BE49-F238E27FC236}">
                <a16:creationId xmlns:a16="http://schemas.microsoft.com/office/drawing/2014/main" id="{BEAB5CBA-A61C-972D-F95E-4A5882750323}"/>
              </a:ext>
            </a:extLst>
          </p:cNvPr>
          <p:cNvSpPr/>
          <p:nvPr/>
        </p:nvSpPr>
        <p:spPr>
          <a:xfrm>
            <a:off x="2061029" y="5082988"/>
            <a:ext cx="8403340" cy="639738"/>
          </a:xfrm>
          <a:prstGeom prst="leftRightArrow">
            <a:avLst/>
          </a:prstGeom>
          <a:solidFill>
            <a:schemeClr val="accent4">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kumimoji="1" lang="ja-JP" altLang="en-US" sz="1050" b="1">
                <a:solidFill>
                  <a:srgbClr val="FF0000"/>
                </a:solidFill>
                <a:latin typeface="UD デジタル 教科書体 NK-B" panose="02020700000000000000" pitchFamily="18" charset="-128"/>
                <a:ea typeface="UD デジタル 教科書体 NK-B" panose="02020700000000000000" pitchFamily="18" charset="-128"/>
              </a:rPr>
              <a:t>　有志で市民大会（リレーマラソンやハーフマラソン等）出場　</a:t>
            </a:r>
            <a:endParaRPr kumimoji="1" lang="en-US" altLang="ja-JP" sz="1050" b="1">
              <a:solidFill>
                <a:srgbClr val="FF0000"/>
              </a:solidFill>
              <a:latin typeface="UD デジタル 教科書体 NK-B" panose="02020700000000000000" pitchFamily="18" charset="-128"/>
              <a:ea typeface="UD デジタル 教科書体 NK-B" panose="02020700000000000000" pitchFamily="18" charset="-128"/>
            </a:endParaRPr>
          </a:p>
          <a:p>
            <a:pPr algn="ctr"/>
            <a:r>
              <a:rPr lang="en-US" altLang="ja-JP" sz="1050" b="1">
                <a:solidFill>
                  <a:srgbClr val="FF0000"/>
                </a:solidFill>
                <a:latin typeface="UD デジタル 教科書体 NK-B" panose="02020700000000000000" pitchFamily="18" charset="-128"/>
                <a:ea typeface="UD デジタル 教科書体 NK-B" panose="02020700000000000000" pitchFamily="18" charset="-128"/>
              </a:rPr>
              <a:t>※</a:t>
            </a:r>
            <a:r>
              <a:rPr lang="ja-JP" altLang="en-US" sz="1050" b="1">
                <a:solidFill>
                  <a:srgbClr val="FF0000"/>
                </a:solidFill>
                <a:latin typeface="UD デジタル 教科書体 NK-B" panose="02020700000000000000" pitchFamily="18" charset="-128"/>
                <a:ea typeface="UD デジタル 教科書体 NK-B" panose="02020700000000000000" pitchFamily="18" charset="-128"/>
              </a:rPr>
              <a:t>公式活動ではありませんが随時呼びかけます</a:t>
            </a:r>
            <a:endParaRPr kumimoji="1" lang="ja-JP" altLang="en-US" sz="1050" b="1">
              <a:solidFill>
                <a:srgbClr val="FF0000"/>
              </a:solidFill>
              <a:latin typeface="UD デジタル 教科書体 NK-B" panose="02020700000000000000" pitchFamily="18" charset="-128"/>
              <a:ea typeface="UD デジタル 教科書体 NK-B" panose="02020700000000000000" pitchFamily="18" charset="-128"/>
            </a:endParaRPr>
          </a:p>
        </p:txBody>
      </p:sp>
      <p:sp>
        <p:nvSpPr>
          <p:cNvPr id="3" name="正方形/長方形 2">
            <a:extLst>
              <a:ext uri="{FF2B5EF4-FFF2-40B4-BE49-F238E27FC236}">
                <a16:creationId xmlns:a16="http://schemas.microsoft.com/office/drawing/2014/main" id="{D3EC3639-0242-F0CA-A0AB-0BABB1F46C09}"/>
              </a:ext>
            </a:extLst>
          </p:cNvPr>
          <p:cNvSpPr/>
          <p:nvPr/>
        </p:nvSpPr>
        <p:spPr>
          <a:xfrm>
            <a:off x="12407153" y="119075"/>
            <a:ext cx="1649506" cy="642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アプデ済</a:t>
            </a:r>
          </a:p>
        </p:txBody>
      </p:sp>
      <p:sp>
        <p:nvSpPr>
          <p:cNvPr id="6" name="左右矢印 19">
            <a:extLst>
              <a:ext uri="{FF2B5EF4-FFF2-40B4-BE49-F238E27FC236}">
                <a16:creationId xmlns:a16="http://schemas.microsoft.com/office/drawing/2014/main" id="{F28FE756-6950-78C4-5DAD-D8F4C3667F94}"/>
              </a:ext>
            </a:extLst>
          </p:cNvPr>
          <p:cNvSpPr/>
          <p:nvPr/>
        </p:nvSpPr>
        <p:spPr>
          <a:xfrm>
            <a:off x="8062391" y="2530174"/>
            <a:ext cx="1146396" cy="497165"/>
          </a:xfrm>
          <a:prstGeom prst="leftRightArrow">
            <a:avLst>
              <a:gd name="adj1" fmla="val 50000"/>
              <a:gd name="adj2" fmla="val 28155"/>
            </a:avLst>
          </a:prstGeom>
          <a:solidFill>
            <a:schemeClr val="accent4">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kumimoji="1" lang="ja-JP" altLang="en-US" sz="1600" b="1">
                <a:solidFill>
                  <a:srgbClr val="FF0000"/>
                </a:solidFill>
                <a:latin typeface="UD デジタル 教科書体 NK-B" panose="02020700000000000000" pitchFamily="18" charset="-128"/>
                <a:ea typeface="UD デジタル 教科書体 NK-B" panose="02020700000000000000" pitchFamily="18" charset="-128"/>
              </a:rPr>
              <a:t>　部員応援</a:t>
            </a:r>
            <a:endParaRPr kumimoji="1" lang="en-US" altLang="ja-JP" sz="1600" b="1">
              <a:solidFill>
                <a:srgbClr val="FF0000"/>
              </a:solidFill>
              <a:latin typeface="UD デジタル 教科書体 NK-B" panose="02020700000000000000" pitchFamily="18" charset="-128"/>
              <a:ea typeface="UD デジタル 教科書体 NK-B" panose="02020700000000000000" pitchFamily="18" charset="-128"/>
            </a:endParaRPr>
          </a:p>
        </p:txBody>
      </p:sp>
    </p:spTree>
    <p:extLst>
      <p:ext uri="{BB962C8B-B14F-4D97-AF65-F5344CB8AC3E}">
        <p14:creationId xmlns:p14="http://schemas.microsoft.com/office/powerpoint/2010/main" val="3737671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人　イラスト に対する画像結果">
            <a:extLst>
              <a:ext uri="{FF2B5EF4-FFF2-40B4-BE49-F238E27FC236}">
                <a16:creationId xmlns:a16="http://schemas.microsoft.com/office/drawing/2014/main" id="{F1AC3E96-2745-264F-4385-8DD2DFEDC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622" y="1156961"/>
            <a:ext cx="1123950" cy="1895475"/>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68CF48A1-F839-C92E-1161-0650C6EC8FD7}"/>
              </a:ext>
            </a:extLst>
          </p:cNvPr>
          <p:cNvPicPr>
            <a:picLocks noChangeAspect="1"/>
          </p:cNvPicPr>
          <p:nvPr/>
        </p:nvPicPr>
        <p:blipFill>
          <a:blip r:embed="rId3"/>
          <a:stretch>
            <a:fillRect/>
          </a:stretch>
        </p:blipFill>
        <p:spPr>
          <a:xfrm>
            <a:off x="10645617" y="1024924"/>
            <a:ext cx="1104900" cy="1771650"/>
          </a:xfrm>
          <a:prstGeom prst="rect">
            <a:avLst/>
          </a:prstGeom>
        </p:spPr>
      </p:pic>
      <p:pic>
        <p:nvPicPr>
          <p:cNvPr id="1028" name="Picture 4" descr="女性　イラスト に対する画像結果">
            <a:extLst>
              <a:ext uri="{FF2B5EF4-FFF2-40B4-BE49-F238E27FC236}">
                <a16:creationId xmlns:a16="http://schemas.microsoft.com/office/drawing/2014/main" id="{5C6F1EFB-E95F-7CFC-C0EB-48979DBA4D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973" y="3229613"/>
            <a:ext cx="1123951" cy="1542678"/>
          </a:xfrm>
          <a:prstGeom prst="rect">
            <a:avLst/>
          </a:prstGeom>
          <a:noFill/>
          <a:extLst>
            <a:ext uri="{909E8E84-426E-40DD-AFC4-6F175D3DCCD1}">
              <a14:hiddenFill xmlns:a14="http://schemas.microsoft.com/office/drawing/2010/main">
                <a:solidFill>
                  <a:srgbClr val="FFFFFF"/>
                </a:solidFill>
              </a14:hiddenFill>
            </a:ext>
          </a:extLst>
        </p:spPr>
      </p:pic>
      <p:sp>
        <p:nvSpPr>
          <p:cNvPr id="5" name="タイトル 2">
            <a:extLst>
              <a:ext uri="{FF2B5EF4-FFF2-40B4-BE49-F238E27FC236}">
                <a16:creationId xmlns:a16="http://schemas.microsoft.com/office/drawing/2014/main" id="{F0E300DC-E7A5-9A8C-ECFD-864807E527BB}"/>
              </a:ext>
            </a:extLst>
          </p:cNvPr>
          <p:cNvSpPr txBox="1">
            <a:spLocks/>
          </p:cNvSpPr>
          <p:nvPr/>
        </p:nvSpPr>
        <p:spPr>
          <a:xfrm>
            <a:off x="0" y="-96440"/>
            <a:ext cx="12370777" cy="808618"/>
          </a:xfrm>
          <a:prstGeom prst="rect">
            <a:avLst/>
          </a:prstGeom>
          <a:effectLst>
            <a:reflection blurRad="6350" stA="52000" endA="300" endPos="35000" dir="5400000" sy="-100000" algn="bl" rotWithShape="0"/>
          </a:effectLst>
        </p:spPr>
        <p:txBody>
          <a:bodyPr vert="horz" lIns="91440" tIns="45720" rIns="91440" bIns="45720" rtlCol="0" anchor="t" anchorCtr="0">
            <a:noAutofit/>
          </a:bodyPr>
          <a:lst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kumimoji="1"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indent="0" algn="ctr">
              <a:lnSpc>
                <a:spcPct val="110000"/>
              </a:lnSpc>
              <a:buNone/>
            </a:pPr>
            <a:endParaRPr lang="ja-JP" altLang="en-US" sz="5400" b="0">
              <a:ln>
                <a:solidFill>
                  <a:schemeClr val="tx1">
                    <a:lumMod val="75000"/>
                    <a:lumOff val="25000"/>
                  </a:schemeClr>
                </a:solidFill>
              </a:ln>
              <a:effectLst>
                <a:reflection blurRad="76200" stA="50000" endPos="40000" dist="25400" dir="5400000" sy="-100000" algn="bl" rotWithShape="0"/>
              </a:effectLst>
              <a:latin typeface="HGP創英角ﾎﾟｯﾌﾟ体" panose="040B0A00000000000000" pitchFamily="50" charset="-128"/>
              <a:ea typeface="HGP創英角ﾎﾟｯﾌﾟ体" panose="040B0A00000000000000" pitchFamily="50" charset="-128"/>
            </a:endParaRPr>
          </a:p>
        </p:txBody>
      </p:sp>
      <p:sp>
        <p:nvSpPr>
          <p:cNvPr id="6" name="吹き出し: 四角形 5">
            <a:extLst>
              <a:ext uri="{FF2B5EF4-FFF2-40B4-BE49-F238E27FC236}">
                <a16:creationId xmlns:a16="http://schemas.microsoft.com/office/drawing/2014/main" id="{22808178-ABC8-C039-F7FB-6C4C927E52AF}"/>
              </a:ext>
            </a:extLst>
          </p:cNvPr>
          <p:cNvSpPr/>
          <p:nvPr/>
        </p:nvSpPr>
        <p:spPr>
          <a:xfrm>
            <a:off x="2170385" y="2906933"/>
            <a:ext cx="3859565" cy="1639613"/>
          </a:xfrm>
          <a:prstGeom prst="wedgeRectCallout">
            <a:avLst>
              <a:gd name="adj1" fmla="val -68124"/>
              <a:gd name="adj2" fmla="val 18269"/>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latin typeface="UD デジタル 教科書体 NK-B" panose="02020700000000000000" pitchFamily="18" charset="-128"/>
                <a:ea typeface="UD デジタル 教科書体 NK-B" panose="02020700000000000000" pitchFamily="18" charset="-128"/>
              </a:rPr>
              <a:t>普段忙しいし遠くに住んでいるので、練習会とかは厳しいけど運動したり競ったりしたいので、</a:t>
            </a:r>
            <a:r>
              <a:rPr kumimoji="1" lang="ja-JP" altLang="en-US" u="sng">
                <a:latin typeface="UD デジタル 教科書体 NK-B" panose="02020700000000000000" pitchFamily="18" charset="-128"/>
                <a:ea typeface="UD デジタル 教科書体 NK-B" panose="02020700000000000000" pitchFamily="18" charset="-128"/>
              </a:rPr>
              <a:t>好きな時間・場所でできる</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オンライン</a:t>
            </a:r>
            <a:r>
              <a:rPr kumimoji="1" lang="ja-JP" altLang="en-US">
                <a:latin typeface="UD デジタル 教科書体 NK-B" panose="02020700000000000000" pitchFamily="18" charset="-128"/>
                <a:ea typeface="UD デジタル 教科書体 NK-B" panose="02020700000000000000" pitchFamily="18" charset="-128"/>
              </a:rPr>
              <a:t>だけ参加しようかな</a:t>
            </a:r>
          </a:p>
        </p:txBody>
      </p:sp>
      <p:sp>
        <p:nvSpPr>
          <p:cNvPr id="7" name="吹き出し: 四角形 6">
            <a:extLst>
              <a:ext uri="{FF2B5EF4-FFF2-40B4-BE49-F238E27FC236}">
                <a16:creationId xmlns:a16="http://schemas.microsoft.com/office/drawing/2014/main" id="{9825BD0D-1339-DD3A-63B0-F491DAA1CCB4}"/>
              </a:ext>
            </a:extLst>
          </p:cNvPr>
          <p:cNvSpPr/>
          <p:nvPr/>
        </p:nvSpPr>
        <p:spPr>
          <a:xfrm>
            <a:off x="2259773" y="1156961"/>
            <a:ext cx="3775183" cy="1639613"/>
          </a:xfrm>
          <a:prstGeom prst="wedgeRectCallout">
            <a:avLst>
              <a:gd name="adj1" fmla="val -76006"/>
              <a:gd name="adj2" fmla="val 5769"/>
            </a:avLst>
          </a:prstGeom>
        </p:spPr>
        <p:style>
          <a:lnRef idx="2">
            <a:schemeClr val="accent6"/>
          </a:lnRef>
          <a:fillRef idx="1">
            <a:schemeClr val="lt1"/>
          </a:fillRef>
          <a:effectRef idx="0">
            <a:schemeClr val="accent6"/>
          </a:effectRef>
          <a:fontRef idx="minor">
            <a:schemeClr val="dk1"/>
          </a:fontRef>
        </p:style>
        <p:txBody>
          <a:bodyPr rtlCol="0" anchor="ctr"/>
          <a:lstStyle/>
          <a:p>
            <a:r>
              <a:rPr lang="ja-JP" altLang="en-US">
                <a:latin typeface="UD デジタル 教科書体 NK-B" panose="02020700000000000000" pitchFamily="18" charset="-128"/>
                <a:ea typeface="UD デジタル 教科書体 NK-B" panose="02020700000000000000" pitchFamily="18" charset="-128"/>
              </a:rPr>
              <a:t>激しく走るの</a:t>
            </a:r>
            <a:r>
              <a:rPr kumimoji="1" lang="ja-JP" altLang="en-US">
                <a:latin typeface="UD デジタル 教科書体 NK-B" panose="02020700000000000000" pitchFamily="18" charset="-128"/>
                <a:ea typeface="UD デジタル 教科書体 NK-B" panose="02020700000000000000" pitchFamily="18" charset="-128"/>
              </a:rPr>
              <a:t>は嫌だけど健康に痩せたいので、</a:t>
            </a:r>
            <a:r>
              <a:rPr kumimoji="1" lang="ja-JP" altLang="en-US" u="sng">
                <a:latin typeface="UD デジタル 教科書体 NK-B" panose="02020700000000000000" pitchFamily="18" charset="-128"/>
                <a:ea typeface="UD デジタル 教科書体 NK-B" panose="02020700000000000000" pitchFamily="18" charset="-128"/>
              </a:rPr>
              <a:t>みんなと走れる</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練習会</a:t>
            </a:r>
            <a:r>
              <a:rPr kumimoji="1" lang="ja-JP" altLang="en-US" u="sng">
                <a:latin typeface="UD デジタル 教科書体 NK-B" panose="02020700000000000000" pitchFamily="18" charset="-128"/>
                <a:ea typeface="UD デジタル 教科書体 NK-B" panose="02020700000000000000" pitchFamily="18" charset="-128"/>
              </a:rPr>
              <a:t>や</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合宿</a:t>
            </a:r>
            <a:r>
              <a:rPr kumimoji="1" lang="ja-JP" altLang="en-US" u="sng">
                <a:latin typeface="UD デジタル 教科書体 NK-B" panose="02020700000000000000" pitchFamily="18" charset="-128"/>
                <a:ea typeface="UD デジタル 教科書体 NK-B" panose="02020700000000000000" pitchFamily="18" charset="-128"/>
              </a:rPr>
              <a:t>に参加してジョギング</a:t>
            </a:r>
            <a:r>
              <a:rPr lang="ja-JP" altLang="en-US" u="sng">
                <a:latin typeface="UD デジタル 教科書体 NK-B" panose="02020700000000000000" pitchFamily="18" charset="-128"/>
                <a:ea typeface="UD デジタル 教科書体 NK-B" panose="02020700000000000000" pitchFamily="18" charset="-128"/>
              </a:rPr>
              <a:t>とかしよ～</a:t>
            </a:r>
            <a:r>
              <a:rPr kumimoji="1" lang="ja-JP" altLang="en-US" u="sng">
                <a:latin typeface="UD デジタル 教科書体 NK-B" panose="02020700000000000000" pitchFamily="18" charset="-128"/>
                <a:ea typeface="UD デジタル 教科書体 NK-B" panose="02020700000000000000" pitchFamily="18" charset="-128"/>
              </a:rPr>
              <a:t>かな</a:t>
            </a:r>
            <a:endParaRPr kumimoji="1" lang="ja-JP" altLang="en-US">
              <a:latin typeface="UD デジタル 教科書体 NK-B" panose="02020700000000000000" pitchFamily="18" charset="-128"/>
              <a:ea typeface="UD デジタル 教科書体 NK-B" panose="02020700000000000000" pitchFamily="18" charset="-128"/>
            </a:endParaRPr>
          </a:p>
        </p:txBody>
      </p:sp>
      <p:sp>
        <p:nvSpPr>
          <p:cNvPr id="8" name="吹き出し: 四角形 7">
            <a:extLst>
              <a:ext uri="{FF2B5EF4-FFF2-40B4-BE49-F238E27FC236}">
                <a16:creationId xmlns:a16="http://schemas.microsoft.com/office/drawing/2014/main" id="{5CA6E758-C51F-7BF3-FB54-F380DC9177EB}"/>
              </a:ext>
            </a:extLst>
          </p:cNvPr>
          <p:cNvSpPr/>
          <p:nvPr/>
        </p:nvSpPr>
        <p:spPr>
          <a:xfrm>
            <a:off x="6386726" y="1156961"/>
            <a:ext cx="3986983" cy="1639613"/>
          </a:xfrm>
          <a:prstGeom prst="wedgeRectCallout">
            <a:avLst>
              <a:gd name="adj1" fmla="val 57636"/>
              <a:gd name="adj2" fmla="val 18269"/>
            </a:avLst>
          </a:prstGeom>
        </p:spPr>
        <p:style>
          <a:lnRef idx="2">
            <a:schemeClr val="accent6"/>
          </a:lnRef>
          <a:fillRef idx="1">
            <a:schemeClr val="lt1"/>
          </a:fillRef>
          <a:effectRef idx="0">
            <a:schemeClr val="accent6"/>
          </a:effectRef>
          <a:fontRef idx="minor">
            <a:schemeClr val="dk1"/>
          </a:fontRef>
        </p:style>
        <p:txBody>
          <a:bodyPr rtlCol="0" anchor="ctr"/>
          <a:lstStyle/>
          <a:p>
            <a:r>
              <a:rPr lang="ja-JP" altLang="en-US">
                <a:latin typeface="UD デジタル 教科書体 NK-B" panose="02020700000000000000" pitchFamily="18" charset="-128"/>
                <a:ea typeface="UD デジタル 教科書体 NK-B" panose="02020700000000000000" pitchFamily="18" charset="-128"/>
              </a:rPr>
              <a:t>運動はあまりしたくないな～交流メインにしたいので、</a:t>
            </a:r>
            <a:r>
              <a:rPr lang="ja-JP" altLang="en-US" u="sng">
                <a:solidFill>
                  <a:srgbClr val="FF0000"/>
                </a:solidFill>
                <a:latin typeface="UD デジタル 教科書体 NK-B" panose="02020700000000000000" pitchFamily="18" charset="-128"/>
                <a:ea typeface="UD デジタル 教科書体 NK-B" panose="02020700000000000000" pitchFamily="18" charset="-128"/>
              </a:rPr>
              <a:t>練習会</a:t>
            </a:r>
            <a:r>
              <a:rPr lang="ja-JP" altLang="en-US" u="sng">
                <a:latin typeface="UD デジタル 教科書体 NK-B" panose="02020700000000000000" pitchFamily="18" charset="-128"/>
                <a:ea typeface="UD デジタル 教科書体 NK-B" panose="02020700000000000000" pitchFamily="18" charset="-128"/>
              </a:rPr>
              <a:t>にはウォーキングで低頻度でゆるく</a:t>
            </a:r>
            <a:r>
              <a:rPr lang="ja-JP" altLang="en-US" u="sng">
                <a:solidFill>
                  <a:schemeClr val="tx1"/>
                </a:solidFill>
                <a:latin typeface="UD デジタル 教科書体 NK-B" panose="02020700000000000000" pitchFamily="18" charset="-128"/>
                <a:ea typeface="UD デジタル 教科書体 NK-B" panose="02020700000000000000" pitchFamily="18" charset="-128"/>
              </a:rPr>
              <a:t>参加して、</a:t>
            </a:r>
            <a:r>
              <a:rPr lang="en-US" altLang="ja-JP" b="1" u="sng">
                <a:solidFill>
                  <a:srgbClr val="FF0000"/>
                </a:solidFill>
                <a:latin typeface="UD デジタル 教科書体 NK-B" panose="02020700000000000000" pitchFamily="18" charset="-128"/>
                <a:ea typeface="UD デジタル 教科書体 NK-B" panose="02020700000000000000" pitchFamily="18" charset="-128"/>
              </a:rPr>
              <a:t>BBQ</a:t>
            </a:r>
            <a:r>
              <a:rPr lang="ja-JP" altLang="en-US" b="1" u="sng">
                <a:solidFill>
                  <a:srgbClr val="FF0000"/>
                </a:solidFill>
                <a:latin typeface="UD デジタル 教科書体 NK-B" panose="02020700000000000000" pitchFamily="18" charset="-128"/>
                <a:ea typeface="UD デジタル 教科書体 NK-B" panose="02020700000000000000" pitchFamily="18" charset="-128"/>
              </a:rPr>
              <a:t>・</a:t>
            </a:r>
            <a:r>
              <a:rPr lang="ja-JP" altLang="en-US" u="sng">
                <a:solidFill>
                  <a:srgbClr val="FF0000"/>
                </a:solidFill>
                <a:latin typeface="UD デジタル 教科書体 NK-B" panose="02020700000000000000" pitchFamily="18" charset="-128"/>
                <a:ea typeface="UD デジタル 教科書体 NK-B" panose="02020700000000000000" pitchFamily="18" charset="-128"/>
              </a:rPr>
              <a:t>合宿・飲み会等</a:t>
            </a:r>
            <a:r>
              <a:rPr lang="ja-JP" altLang="en-US" u="sng">
                <a:latin typeface="UD デジタル 教科書体 NK-B" panose="02020700000000000000" pitchFamily="18" charset="-128"/>
                <a:ea typeface="UD デジタル 教科書体 NK-B" panose="02020700000000000000" pitchFamily="18" charset="-128"/>
              </a:rPr>
              <a:t>に本気出して参加しようかな</a:t>
            </a:r>
            <a:endParaRPr kumimoji="1" lang="ja-JP" altLang="en-US">
              <a:latin typeface="UD デジタル 教科書体 NK-B" panose="02020700000000000000" pitchFamily="18" charset="-128"/>
              <a:ea typeface="UD デジタル 教科書体 NK-B" panose="02020700000000000000" pitchFamily="18" charset="-128"/>
            </a:endParaRPr>
          </a:p>
        </p:txBody>
      </p:sp>
      <p:pic>
        <p:nvPicPr>
          <p:cNvPr id="1030" name="Picture 6" descr="ランナー　イラスト に対する画像結果">
            <a:extLst>
              <a:ext uri="{FF2B5EF4-FFF2-40B4-BE49-F238E27FC236}">
                <a16:creationId xmlns:a16="http://schemas.microsoft.com/office/drawing/2014/main" id="{E8C9333D-1BE4-C819-2952-C5E0DE1C9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7091" y="3116023"/>
            <a:ext cx="1122559" cy="1494110"/>
          </a:xfrm>
          <a:prstGeom prst="rect">
            <a:avLst/>
          </a:prstGeom>
          <a:noFill/>
          <a:extLst>
            <a:ext uri="{909E8E84-426E-40DD-AFC4-6F175D3DCCD1}">
              <a14:hiddenFill xmlns:a14="http://schemas.microsoft.com/office/drawing/2010/main">
                <a:solidFill>
                  <a:srgbClr val="FFFFFF"/>
                </a:solidFill>
              </a14:hiddenFill>
            </a:ext>
          </a:extLst>
        </p:spPr>
      </p:pic>
      <p:sp>
        <p:nvSpPr>
          <p:cNvPr id="9" name="吹き出し: 四角形 8">
            <a:extLst>
              <a:ext uri="{FF2B5EF4-FFF2-40B4-BE49-F238E27FC236}">
                <a16:creationId xmlns:a16="http://schemas.microsoft.com/office/drawing/2014/main" id="{4887D427-A080-C673-FB44-D7EBAEDA33D0}"/>
              </a:ext>
            </a:extLst>
          </p:cNvPr>
          <p:cNvSpPr/>
          <p:nvPr/>
        </p:nvSpPr>
        <p:spPr>
          <a:xfrm>
            <a:off x="6386725" y="2944541"/>
            <a:ext cx="3986983" cy="1639613"/>
          </a:xfrm>
          <a:prstGeom prst="wedgeRectCallout">
            <a:avLst>
              <a:gd name="adj1" fmla="val 57636"/>
              <a:gd name="adj2" fmla="val 18269"/>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a:latin typeface="UD デジタル 教科書体 NK-B" panose="02020700000000000000" pitchFamily="18" charset="-128"/>
                <a:ea typeface="UD デジタル 教科書体 NK-B" panose="02020700000000000000" pitchFamily="18" charset="-128"/>
              </a:rPr>
              <a:t>走った分だけタイムが伸びる充実感！タスキをチームでつなぐ達成感を味わいたい！ので</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練習会</a:t>
            </a:r>
            <a:r>
              <a:rPr kumimoji="1" lang="ja-JP" altLang="en-US">
                <a:latin typeface="UD デジタル 教科書体 NK-B" panose="02020700000000000000" pitchFamily="18" charset="-128"/>
                <a:ea typeface="UD デジタル 教科書体 NK-B" panose="02020700000000000000" pitchFamily="18" charset="-128"/>
              </a:rPr>
              <a:t>や</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合宿</a:t>
            </a:r>
            <a:r>
              <a:rPr kumimoji="1" lang="ja-JP" altLang="en-US">
                <a:latin typeface="UD デジタル 教科書体 NK-B" panose="02020700000000000000" pitchFamily="18" charset="-128"/>
                <a:ea typeface="UD デジタル 教科書体 NK-B" panose="02020700000000000000" pitchFamily="18" charset="-128"/>
              </a:rPr>
              <a:t>に参加してストイックに頑張って</a:t>
            </a:r>
            <a:r>
              <a:rPr kumimoji="1" lang="ja-JP" altLang="en-US" u="sng">
                <a:solidFill>
                  <a:srgbClr val="FF0000"/>
                </a:solidFill>
                <a:latin typeface="UD デジタル 教科書体 NK-B" panose="02020700000000000000" pitchFamily="18" charset="-128"/>
                <a:ea typeface="UD デジタル 教科書体 NK-B" panose="02020700000000000000" pitchFamily="18" charset="-128"/>
              </a:rPr>
              <a:t>全社駅伝</a:t>
            </a:r>
            <a:r>
              <a:rPr kumimoji="1" lang="ja-JP" altLang="en-US">
                <a:latin typeface="UD デジタル 教科書体 NK-B" panose="02020700000000000000" pitchFamily="18" charset="-128"/>
                <a:ea typeface="UD デジタル 教科書体 NK-B" panose="02020700000000000000" pitchFamily="18" charset="-128"/>
              </a:rPr>
              <a:t>の出場を目指そうかな</a:t>
            </a:r>
          </a:p>
        </p:txBody>
      </p:sp>
      <p:sp>
        <p:nvSpPr>
          <p:cNvPr id="10" name="角丸四角形 62">
            <a:extLst>
              <a:ext uri="{FF2B5EF4-FFF2-40B4-BE49-F238E27FC236}">
                <a16:creationId xmlns:a16="http://schemas.microsoft.com/office/drawing/2014/main" id="{5A40017D-CE27-6CCB-8C93-D3DD39ECB604}"/>
              </a:ext>
            </a:extLst>
          </p:cNvPr>
          <p:cNvSpPr/>
          <p:nvPr/>
        </p:nvSpPr>
        <p:spPr>
          <a:xfrm>
            <a:off x="1008993" y="5233224"/>
            <a:ext cx="10231821" cy="1120031"/>
          </a:xfrm>
          <a:prstGeom prst="roundRect">
            <a:avLst/>
          </a:prstGeom>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800" b="1">
                <a:solidFill>
                  <a:srgbClr val="FF0000"/>
                </a:solidFill>
                <a:latin typeface="UD デジタル 教科書体 NK-B" panose="02020700000000000000" pitchFamily="18" charset="-128"/>
                <a:ea typeface="UD デジタル 教科書体 NK-B" panose="02020700000000000000" pitchFamily="18" charset="-128"/>
              </a:rPr>
              <a:t>各々目的に応じて参加するイベントをチョイス！</a:t>
            </a:r>
            <a:endParaRPr lang="en-US" altLang="ja-JP" sz="2800" b="1">
              <a:solidFill>
                <a:srgbClr val="FF0000"/>
              </a:solidFill>
              <a:latin typeface="UD デジタル 教科書体 NK-B" panose="02020700000000000000" pitchFamily="18" charset="-128"/>
              <a:ea typeface="UD デジタル 教科書体 NK-B" panose="02020700000000000000" pitchFamily="18" charset="-128"/>
            </a:endParaRPr>
          </a:p>
          <a:p>
            <a:pPr algn="ctr"/>
            <a:r>
              <a:rPr kumimoji="1" lang="ja-JP" altLang="en-US" sz="2800" b="1">
                <a:solidFill>
                  <a:srgbClr val="FF0000"/>
                </a:solidFill>
                <a:latin typeface="UD デジタル 教科書体 NK-B" panose="02020700000000000000" pitchFamily="18" charset="-128"/>
                <a:ea typeface="UD デジタル 教科書体 NK-B" panose="02020700000000000000" pitchFamily="18" charset="-128"/>
              </a:rPr>
              <a:t>まずは来られる日に練習会へ参加してみる事を推奨！</a:t>
            </a:r>
          </a:p>
        </p:txBody>
      </p:sp>
      <p:sp>
        <p:nvSpPr>
          <p:cNvPr id="11" name="テキスト ボックス 10">
            <a:extLst>
              <a:ext uri="{FF2B5EF4-FFF2-40B4-BE49-F238E27FC236}">
                <a16:creationId xmlns:a16="http://schemas.microsoft.com/office/drawing/2014/main" id="{D08F106D-5527-1E8A-D85A-D3A97672FF87}"/>
              </a:ext>
            </a:extLst>
          </p:cNvPr>
          <p:cNvSpPr txBox="1"/>
          <p:nvPr/>
        </p:nvSpPr>
        <p:spPr>
          <a:xfrm>
            <a:off x="145142" y="123407"/>
            <a:ext cx="6270171" cy="584775"/>
          </a:xfrm>
          <a:prstGeom prst="rect">
            <a:avLst/>
          </a:prstGeom>
          <a:noFill/>
        </p:spPr>
        <p:txBody>
          <a:bodyPr wrap="square" rtlCol="0">
            <a:spAutoFit/>
          </a:bodyPr>
          <a:lstStyle/>
          <a:p>
            <a:r>
              <a:rPr lang="ja-JP" altLang="en-US" sz="3200">
                <a:latin typeface="UD デジタル 教科書体 NK-B" panose="02020700000000000000" pitchFamily="18" charset="-128"/>
                <a:ea typeface="UD デジタル 教科書体 NK-B" panose="02020700000000000000" pitchFamily="18" charset="-128"/>
              </a:rPr>
              <a:t>◆</a:t>
            </a:r>
            <a:r>
              <a:rPr lang="ja-JP" altLang="en-US" sz="3200" u="sng">
                <a:latin typeface="UD デジタル 教科書体 NK-B" panose="02020700000000000000" pitchFamily="18" charset="-128"/>
                <a:ea typeface="UD デジタル 教科書体 NK-B" panose="02020700000000000000" pitchFamily="18" charset="-128"/>
              </a:rPr>
              <a:t>各イベントへの参加について</a:t>
            </a:r>
          </a:p>
        </p:txBody>
      </p:sp>
    </p:spTree>
    <p:extLst>
      <p:ext uri="{BB962C8B-B14F-4D97-AF65-F5344CB8AC3E}">
        <p14:creationId xmlns:p14="http://schemas.microsoft.com/office/powerpoint/2010/main" val="168718394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A43775712445F4F82775BB460FB3292" ma:contentTypeVersion="19" ma:contentTypeDescription="新しいドキュメントを作成します。" ma:contentTypeScope="" ma:versionID="8d10c720a3e03dbd7bb35ee0baff95e6">
  <xsd:schema xmlns:xsd="http://www.w3.org/2001/XMLSchema" xmlns:xs="http://www.w3.org/2001/XMLSchema" xmlns:p="http://schemas.microsoft.com/office/2006/metadata/properties" xmlns:ns2="6e9d908a-9f95-4997-80f1-3523e6bc2e19" xmlns:ns3="25ec1c44-e65e-43e7-94fb-6edd69e0929a" targetNamespace="http://schemas.microsoft.com/office/2006/metadata/properties" ma:root="true" ma:fieldsID="7cb029bf37db8016b663d8e311a8046b" ns2:_="" ns3:_="">
    <xsd:import namespace="6e9d908a-9f95-4997-80f1-3523e6bc2e19"/>
    <xsd:import namespace="25ec1c44-e65e-43e7-94fb-6edd69e0929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d908a-9f95-4997-80f1-3523e6bc2e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401df557-eeb5-435c-8d7c-77a7fa12a98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ec1c44-e65e-43e7-94fb-6edd69e0929a" elementFormDefault="qualified">
    <xsd:import namespace="http://schemas.microsoft.com/office/2006/documentManagement/types"/>
    <xsd:import namespace="http://schemas.microsoft.com/office/infopath/2007/PartnerControls"/>
    <xsd:element name="SharedWithUsers" ma:index="13"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07a44d82-081a-4791-bff5-ed16b6724170}" ma:internalName="TaxCatchAll" ma:showField="CatchAllData" ma:web="25ec1c44-e65e-43e7-94fb-6edd69e092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e9d908a-9f95-4997-80f1-3523e6bc2e19">
      <Terms xmlns="http://schemas.microsoft.com/office/infopath/2007/PartnerControls"/>
    </lcf76f155ced4ddcb4097134ff3c332f>
    <TaxCatchAll xmlns="25ec1c44-e65e-43e7-94fb-6edd69e0929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C54118-C433-4B45-B2DA-F5361B7EC94C}">
  <ds:schemaRefs>
    <ds:schemaRef ds:uri="25ec1c44-e65e-43e7-94fb-6edd69e0929a"/>
    <ds:schemaRef ds:uri="6e9d908a-9f95-4997-80f1-3523e6bc2e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5CDF167-DCBC-4D88-B1D3-FA499F5791DA}">
  <ds:schemaRefs>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schemas.microsoft.com/office/infopath/2007/PartnerControls"/>
    <ds:schemaRef ds:uri="http://purl.org/dc/elements/1.1/"/>
    <ds:schemaRef ds:uri="6e9d908a-9f95-4997-80f1-3523e6bc2e19"/>
    <ds:schemaRef ds:uri="25ec1c44-e65e-43e7-94fb-6edd69e0929a"/>
    <ds:schemaRef ds:uri="http://purl.org/dc/dcmitype/"/>
  </ds:schemaRefs>
</ds:datastoreItem>
</file>

<file path=customXml/itemProps3.xml><?xml version="1.0" encoding="utf-8"?>
<ds:datastoreItem xmlns:ds="http://schemas.openxmlformats.org/officeDocument/2006/customXml" ds:itemID="{BA715035-7897-4769-9824-01EC8994DF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TotalTime>
  <Words>5005</Words>
  <Application>Microsoft Office PowerPoint</Application>
  <PresentationFormat>ワイド画面</PresentationFormat>
  <Paragraphs>816</Paragraphs>
  <Slides>52</Slides>
  <Notes>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52</vt:i4>
      </vt:variant>
    </vt:vector>
  </HeadingPairs>
  <TitlesOfParts>
    <vt:vector size="64" baseType="lpstr">
      <vt:lpstr>HGPｺﾞｼｯｸM</vt:lpstr>
      <vt:lpstr>HGP創英角ﾎﾟｯﾌﾟ体</vt:lpstr>
      <vt:lpstr>HGS創英角ﾎﾟｯﾌﾟ体</vt:lpstr>
      <vt:lpstr>Meiryo UI</vt:lpstr>
      <vt:lpstr>ＭＳ Ｐゴシック</vt:lpstr>
      <vt:lpstr>UD デジタル 教科書体 NK-B</vt:lpstr>
      <vt:lpstr>游ゴシック</vt:lpstr>
      <vt:lpstr>游ゴシック Light</vt:lpstr>
      <vt:lpstr>arial</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（ご参考）  過去　駅伝活動概要</dc:title>
  <dc:creator>Wada, Ryuta/和田 龍太</dc:creator>
  <cp:lastModifiedBy>Wada, Ryuta/和田 龍太</cp:lastModifiedBy>
  <cp:revision>5</cp:revision>
  <dcterms:created xsi:type="dcterms:W3CDTF">2021-08-23T06:18:53Z</dcterms:created>
  <dcterms:modified xsi:type="dcterms:W3CDTF">2026-01-15T04:33:57Z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0x010100DA43775712445F4F82775BB460FB3292</vt:lpwstr>
  </property>
  <property fmtid="{D5CDD505-2E9C-101B-9397-08002B2CF9AE}" pid="3" name="MediaServiceImageTags">
    <vt:lpwstr/>
  </property>
</Properties>
</file>